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2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3.xml" ContentType="application/vnd.openxmlformats-officedocument.theme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  <p:sldMasterId id="2147483769" r:id="rId2"/>
    <p:sldMasterId id="2147483899" r:id="rId3"/>
    <p:sldMasterId id="2147483956" r:id="rId4"/>
  </p:sldMasterIdLst>
  <p:notesMasterIdLst>
    <p:notesMasterId r:id="rId9"/>
  </p:notesMasterIdLst>
  <p:sldIdLst>
    <p:sldId id="257" r:id="rId5"/>
    <p:sldId id="288" r:id="rId6"/>
    <p:sldId id="289" r:id="rId7"/>
    <p:sldId id="26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73202-AE0F-4137-96D1-619F138596BE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3C327-CC46-48D5-A961-D71F9E8DC0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48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5DA344-5FA2-43F7-9D95-CA56C82B080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1116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C3C327-CC46-48D5-A961-D71F9E8DC04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26537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Πλαίσιο κράτησης θέσης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Πλαίσιο κράτησης θέσης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Πλαίσιο κράτησης θέσης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B667E1-E601-4AAF-B95C-B25720D70A60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srgbClr val="363D3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srgbClr val="363D3D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49927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FDD6F49-EBB7-4CCF-97A8-E526BB28BB6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2895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0DB3-A8FF-4ABB-9E2E-D960422260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2530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EE0618-75D7-410F-859C-CDF53BC53E8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86729"/>
            <a:ext cx="9144000" cy="1135529"/>
          </a:xfrm>
        </p:spPr>
        <p:txBody>
          <a:bodyPr>
            <a:normAutofit/>
          </a:bodyPr>
          <a:lstStyle>
            <a:lvl1pPr marL="0" indent="0" algn="ctr">
              <a:lnSpc>
                <a:spcPct val="12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37F11-76DB-4DD9-9747-3F38D05BA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59F581-81B0-44B3-ABA5-A25CA4BAE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0D591-ADCF-4300-8282-72AE357F3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685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E5C77-55F8-4677-A96C-E6D3F5545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A064EF-ADDA-4943-8F87-A7469D7997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B0D493-D1E7-4358-95E9-B5B80A49E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E98326-3276-4B9E-960F-10C6677BFA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C3AC2-288D-4FEE-BF80-0EAEDDFAB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1770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88816" y="228597"/>
            <a:ext cx="841248" cy="384052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2D13F81E-C5BD-4314-B9B9-AAE2702F29D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18449" y="3340209"/>
            <a:ext cx="5372517" cy="374587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2894707" cy="295351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228600" indent="0">
              <a:lnSpc>
                <a:spcPct val="100000"/>
              </a:lnSpc>
              <a:buNone/>
              <a:defRPr sz="2000"/>
            </a:lvl2pPr>
            <a:lvl3pPr marL="457200" indent="0">
              <a:lnSpc>
                <a:spcPct val="100000"/>
              </a:lnSpc>
              <a:buNone/>
              <a:defRPr sz="1800"/>
            </a:lvl3pPr>
            <a:lvl4pPr marL="685800" indent="0">
              <a:lnSpc>
                <a:spcPct val="100000"/>
              </a:lnSpc>
              <a:buNone/>
              <a:defRPr sz="1600"/>
            </a:lvl4pPr>
            <a:lvl5pPr marL="9144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2894707" cy="1942773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85811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1807952" cy="4635132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8C146-0A20-4029-98D5-9A42EEDF8B2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14320" y="5070445"/>
            <a:ext cx="5803979" cy="1332152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600"/>
            </a:lvl1pPr>
            <a:lvl2pPr marL="228600" indent="0">
              <a:lnSpc>
                <a:spcPct val="100000"/>
              </a:lnSpc>
              <a:buFont typeface="Arial" panose="020B0604020202020204" pitchFamily="34" charset="0"/>
              <a:buNone/>
              <a:defRPr sz="1400"/>
            </a:lvl2pPr>
            <a:lvl3pPr marL="457200" indent="0">
              <a:lnSpc>
                <a:spcPct val="100000"/>
              </a:lnSpc>
              <a:buFont typeface="Arial" panose="020B0604020202020204" pitchFamily="34" charset="0"/>
              <a:buNone/>
              <a:defRPr sz="1200"/>
            </a:lvl3pPr>
            <a:lvl4pPr marL="685800" indent="0">
              <a:lnSpc>
                <a:spcPct val="100000"/>
              </a:lnSpc>
              <a:buFont typeface="Arial" panose="020B0604020202020204" pitchFamily="34" charset="0"/>
              <a:buNone/>
              <a:defRPr sz="1100"/>
            </a:lvl4pPr>
            <a:lvl5pPr marL="914400" indent="0">
              <a:lnSpc>
                <a:spcPct val="100000"/>
              </a:lnSpc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5070446"/>
            <a:ext cx="4317026" cy="133215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2328484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1807952" cy="377827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12A2F-57DF-45DA-A7E9-678FD33267B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21144" y="4197652"/>
            <a:ext cx="7317660" cy="2204945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514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 marL="8572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0858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4194674"/>
            <a:ext cx="2823849" cy="2204944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0439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079730"/>
            <a:ext cx="11807947" cy="377827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56490" y="251460"/>
            <a:ext cx="886968" cy="384048"/>
          </a:xfrm>
        </p:spPr>
        <p:txBody>
          <a:bodyPr/>
          <a:lstStyle/>
          <a:p>
            <a:fld id="{9128053F-E531-4885-B604-CF1A6DEEE40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32422" y="3362497"/>
            <a:ext cx="5335109" cy="384049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79934" y="6350094"/>
            <a:ext cx="640080" cy="384048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139328" y="640077"/>
            <a:ext cx="7099472" cy="2016112"/>
          </a:xfrm>
        </p:spPr>
        <p:txBody>
          <a:bodyPr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/>
            </a:lvl1pPr>
            <a:lvl2pPr marL="514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/>
            </a:lvl3pPr>
            <a:lvl4pPr marL="8572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200"/>
            </a:lvl4pPr>
            <a:lvl5pPr marL="1085850" indent="-171450">
              <a:lnSpc>
                <a:spcPct val="100000"/>
              </a:lnSpc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6" y="640077"/>
            <a:ext cx="3021529" cy="2011953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901630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9152" y="1993348"/>
            <a:ext cx="5442604" cy="4220413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6791B-F730-470C-BD5E-FFF8D449589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80910" y="1993349"/>
            <a:ext cx="4657891" cy="4220413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640078"/>
            <a:ext cx="10690154" cy="933889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448834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7" y="2662000"/>
            <a:ext cx="4907263" cy="3551762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3FE0C-303A-49D2-B22C-9FE8AE7D9EF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04554" y="640077"/>
            <a:ext cx="5234247" cy="557368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77"/>
            <a:ext cx="4907265" cy="160254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7624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8647" y="2662000"/>
            <a:ext cx="3871623" cy="3551762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859A7-84EB-4384-87AF-59CC16704CF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968917" y="640077"/>
            <a:ext cx="6249382" cy="557368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77"/>
            <a:ext cx="3871623" cy="1602540"/>
          </a:xfrm>
        </p:spPr>
        <p:txBody>
          <a:bodyPr lIns="91440" tIns="91440"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7373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Numb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D3D17-73C9-402C-91E7-BA73E6829C5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7" y="5299364"/>
            <a:ext cx="10746884" cy="914398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8" y="640078"/>
            <a:ext cx="10746881" cy="4261106"/>
          </a:xfrm>
        </p:spPr>
        <p:txBody>
          <a:bodyPr anchor="b">
            <a:normAutofit/>
          </a:bodyPr>
          <a:lstStyle>
            <a:lvl1pPr algn="l">
              <a:defRPr sz="20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1653933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7A7CDD-9512-40CC-9351-FC0DE186CFB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87636"/>
            <a:ext cx="7525512" cy="122612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8" y="640078"/>
            <a:ext cx="10690156" cy="4169666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6628141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ig Number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8EAFE8D-E6F6-F95B-AE55-3E20B32F4478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3EFCC7-B7E8-4ABE-BBCB-C75FD27800CD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7440" y="4987636"/>
            <a:ext cx="7525512" cy="1226126"/>
          </a:xfrm>
        </p:spPr>
        <p:txBody>
          <a:bodyPr anchor="t">
            <a:normAutofit/>
          </a:bodyPr>
          <a:lstStyle>
            <a:lvl1pPr marL="0" indent="0" algn="ctr">
              <a:buNone/>
              <a:defRPr sz="2800" cap="none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7" y="640078"/>
            <a:ext cx="10690156" cy="4169666"/>
          </a:xfrm>
        </p:spPr>
        <p:txBody>
          <a:bodyPr anchor="b">
            <a:normAutofit/>
          </a:bodyPr>
          <a:lstStyle>
            <a:lvl1pPr algn="ctr">
              <a:defRPr sz="2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200065007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333C6A-5417-40BD-BF7A-9405832237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43BCB45-B343-46F6-9718-AA0D68CED1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BDA2A4-FD34-4E17-908F-4367B1E644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B87AE3-776D-451D-AA52-C06B74724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0C4D5-BE1E-4D6A-9196-E0F9E42B2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65460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40A1F3-DA5D-4F2E-B759-748FF8D0ACA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78" y="640078"/>
            <a:ext cx="8238746" cy="5573684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000" b="1"/>
            </a:lvl1pPr>
            <a:lvl2pPr marL="228600" indent="0">
              <a:lnSpc>
                <a:spcPct val="100000"/>
              </a:lnSpc>
              <a:buNone/>
              <a:defRPr sz="40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4000" b="1"/>
            </a:lvl5pPr>
          </a:lstStyle>
          <a:p>
            <a:pPr lvl="0"/>
            <a:r>
              <a:rPr lang="en-US"/>
              <a:t>Click to edit Statement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888197"/>
            <a:ext cx="10652760" cy="77901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728575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1B1322-4C31-4D1F-88B1-5F79F56892A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78" y="-841525"/>
            <a:ext cx="8238746" cy="591075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8" y="841257"/>
            <a:ext cx="9764686" cy="537250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72946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735E4-737B-43D4-B991-92C3D63DE68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0078" y="640078"/>
            <a:ext cx="8238746" cy="5573684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000" b="1"/>
            </a:lvl1pPr>
            <a:lvl2pPr marL="228600" indent="0">
              <a:lnSpc>
                <a:spcPct val="100000"/>
              </a:lnSpc>
              <a:buNone/>
              <a:defRPr sz="4400" b="1"/>
            </a:lvl2pPr>
            <a:lvl3pPr marL="457200" indent="0">
              <a:lnSpc>
                <a:spcPct val="100000"/>
              </a:lnSpc>
              <a:buNone/>
              <a:defRPr sz="4000" b="1"/>
            </a:lvl3pPr>
            <a:lvl4pPr marL="685800" indent="0">
              <a:lnSpc>
                <a:spcPct val="100000"/>
              </a:lnSpc>
              <a:buNone/>
              <a:defRPr sz="3600" b="1"/>
            </a:lvl4pPr>
            <a:lvl5pPr marL="914400" indent="0">
              <a:lnSpc>
                <a:spcPct val="100000"/>
              </a:lnSpc>
              <a:buNone/>
              <a:defRPr sz="32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023500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63035D-22A0-4334-A9AE-2457016C8B47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428752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188720"/>
            <a:ext cx="9198864" cy="365760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6506529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3980CAA-82CE-AE1A-79D9-74B40375C465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9247CA6-BC1D-429A-A289-4E939E49554A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99616" y="5349240"/>
            <a:ext cx="9198864" cy="466344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3200" b="0"/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17595819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8418BD-2BA9-41CB-AB89-625779A7563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40076" y="5669280"/>
            <a:ext cx="8933691" cy="544482"/>
          </a:xfrm>
        </p:spPr>
        <p:txBody>
          <a:bodyPr anchor="ctr"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Quote Author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0078" y="1234440"/>
            <a:ext cx="8933690" cy="316992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000" b="0"/>
            </a:lvl1pPr>
          </a:lstStyle>
          <a:p>
            <a:r>
              <a:rPr lang="en-US" dirty="0"/>
              <a:t>Click to edit Quote</a:t>
            </a:r>
          </a:p>
        </p:txBody>
      </p:sp>
    </p:spTree>
    <p:extLst>
      <p:ext uri="{BB962C8B-B14F-4D97-AF65-F5344CB8AC3E}">
        <p14:creationId xmlns:p14="http://schemas.microsoft.com/office/powerpoint/2010/main" val="29180916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CE83-67BA-4B15-B48A-7DC5C0636664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72200" y="1825625"/>
            <a:ext cx="5066601" cy="43513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8" y="1825624"/>
            <a:ext cx="5066602" cy="438813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640078"/>
            <a:ext cx="10690153" cy="10408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301855"/>
      </p:ext>
    </p:extLst>
  </p:cSld>
  <p:clrMapOvr>
    <a:masterClrMapping/>
  </p:clrMapOvr>
  <p:hf hdr="0" ftr="0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CB42A-67CE-499B-A4FA-7D4E4469B14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28076" y="2387600"/>
            <a:ext cx="5010725" cy="38261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28076" y="1826185"/>
            <a:ext cx="5010727" cy="4193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48648" y="2387600"/>
            <a:ext cx="5110276" cy="382616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8646" y="1826185"/>
            <a:ext cx="5110277" cy="419384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6" y="640078"/>
            <a:ext cx="10690157" cy="10506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358136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CE83-67BA-4B15-B48A-7DC5C0636664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563959"/>
      </p:ext>
    </p:extLst>
  </p:cSld>
  <p:clrMapOvr>
    <a:masterClrMapping/>
  </p:clrMapOvr>
  <p:hf hdr="0" ftr="0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CFF128-BAC7-4E0D-8F77-28A571D93B6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0390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4AAEB19-4B49-2801-9B15-7682CDF04C0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23C3EC-28B3-4644-8BE5-3288734B46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E8C189B-2E00-67DA-E342-3440F5EBB4C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7468" y="486137"/>
            <a:ext cx="5427584" cy="3599727"/>
          </a:xfrm>
        </p:spPr>
        <p:txBody>
          <a:bodyPr anchor="b" anchorCtr="0">
            <a:noAutofit/>
          </a:bodyPr>
          <a:lstStyle>
            <a:lvl1pPr algn="l">
              <a:defRPr sz="4400" cap="all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64FCBF4-90E6-FFAA-143D-3A01CE5256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624774" y="-6713"/>
            <a:ext cx="6578801" cy="6894576"/>
          </a:xfrm>
          <a:custGeom>
            <a:avLst/>
            <a:gdLst>
              <a:gd name="connsiteX0" fmla="*/ 0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0 w 6613525"/>
              <a:gd name="connsiteY4" fmla="*/ 0 h 6858000"/>
              <a:gd name="connsiteX0" fmla="*/ 1875099 w 6613525"/>
              <a:gd name="connsiteY0" fmla="*/ 0 h 6858000"/>
              <a:gd name="connsiteX1" fmla="*/ 6613525 w 6613525"/>
              <a:gd name="connsiteY1" fmla="*/ 0 h 6858000"/>
              <a:gd name="connsiteX2" fmla="*/ 6613525 w 6613525"/>
              <a:gd name="connsiteY2" fmla="*/ 6858000 h 6858000"/>
              <a:gd name="connsiteX3" fmla="*/ 0 w 6613525"/>
              <a:gd name="connsiteY3" fmla="*/ 6858000 h 6858000"/>
              <a:gd name="connsiteX4" fmla="*/ 1875099 w 6613525"/>
              <a:gd name="connsiteY4" fmla="*/ 0 h 6858000"/>
              <a:gd name="connsiteX0" fmla="*/ 1840375 w 6578801"/>
              <a:gd name="connsiteY0" fmla="*/ 0 h 6869575"/>
              <a:gd name="connsiteX1" fmla="*/ 6578801 w 6578801"/>
              <a:gd name="connsiteY1" fmla="*/ 0 h 6869575"/>
              <a:gd name="connsiteX2" fmla="*/ 6578801 w 6578801"/>
              <a:gd name="connsiteY2" fmla="*/ 6858000 h 6869575"/>
              <a:gd name="connsiteX3" fmla="*/ 0 w 6578801"/>
              <a:gd name="connsiteY3" fmla="*/ 6869575 h 6869575"/>
              <a:gd name="connsiteX4" fmla="*/ 1840375 w 6578801"/>
              <a:gd name="connsiteY4" fmla="*/ 0 h 6869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8801" h="6869575">
                <a:moveTo>
                  <a:pt x="1840375" y="0"/>
                </a:moveTo>
                <a:lnTo>
                  <a:pt x="6578801" y="0"/>
                </a:lnTo>
                <a:lnTo>
                  <a:pt x="6578801" y="6858000"/>
                </a:lnTo>
                <a:lnTo>
                  <a:pt x="0" y="6869575"/>
                </a:lnTo>
                <a:lnTo>
                  <a:pt x="1840375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87346446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1CE83-67BA-4B15-B48A-7DC5C0636664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3260" y="640078"/>
            <a:ext cx="6195542" cy="55736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800"/>
            </a:lvl1pPr>
            <a:lvl2pPr>
              <a:lnSpc>
                <a:spcPct val="100000"/>
              </a:lnSpc>
              <a:defRPr sz="2400"/>
            </a:lvl2pPr>
            <a:lvl3pPr>
              <a:lnSpc>
                <a:spcPct val="100000"/>
              </a:lnSpc>
              <a:defRPr sz="20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7" y="2470245"/>
            <a:ext cx="3945971" cy="374351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2" y="640078"/>
            <a:ext cx="3945971" cy="1671043"/>
          </a:xfrm>
        </p:spPr>
        <p:txBody>
          <a:bodyPr anchor="t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910050"/>
      </p:ext>
    </p:extLst>
  </p:cSld>
  <p:clrMapOvr>
    <a:masterClrMapping/>
  </p:clrMapOvr>
  <p:hf hdr="0" ftr="0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71883" y="640079"/>
            <a:ext cx="6285582" cy="5573684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lnSpc>
                <a:spcPct val="100000"/>
              </a:lnSpc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57344-9CC7-412D-8C20-072BE86D5A1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8647" y="2826137"/>
            <a:ext cx="3879130" cy="3387625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107" y="640079"/>
            <a:ext cx="3879129" cy="202192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1951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B0645BE-AC35-911F-0084-2CC2C836EB4D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57987AA-E4E6-4FC1-BAD8-09A952212C58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8648" y="3594099"/>
            <a:ext cx="10690154" cy="261966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22860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85800" indent="0">
              <a:lnSpc>
                <a:spcPct val="100000"/>
              </a:lnSpc>
              <a:buNone/>
              <a:defRPr/>
            </a:lvl4pPr>
            <a:lvl5pPr marL="9144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1847088"/>
            <a:ext cx="7408336" cy="113385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802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07E2D40-0539-03CF-D61C-37822ABA17A8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3CF65F-0E21-48DE-8D75-4BF66A547E8E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7" y="3792262"/>
            <a:ext cx="8494767" cy="1279615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2400"/>
            </a:lvl1pPr>
            <a:lvl2pPr marL="228600" indent="0">
              <a:lnSpc>
                <a:spcPct val="100000"/>
              </a:lnSpc>
              <a:buNone/>
              <a:defRPr sz="2000"/>
            </a:lvl2pPr>
            <a:lvl3pPr marL="457200" indent="0">
              <a:lnSpc>
                <a:spcPct val="100000"/>
              </a:lnSpc>
              <a:buNone/>
              <a:defRPr sz="1800"/>
            </a:lvl3pPr>
            <a:lvl4pPr marL="685800" indent="0">
              <a:lnSpc>
                <a:spcPct val="100000"/>
              </a:lnSpc>
              <a:buNone/>
              <a:defRPr sz="1600"/>
            </a:lvl4pPr>
            <a:lvl5pPr marL="914400" indent="0">
              <a:lnSpc>
                <a:spcPct val="100000"/>
              </a:lnSpc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1627318"/>
            <a:ext cx="8494767" cy="184202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3377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t photo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46C58F9-5CE0-4282-46E0-3E3A700FDB3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  <a:custGeom>
            <a:avLst/>
            <a:gdLst>
              <a:gd name="connsiteX0" fmla="*/ 2179508 w 4597556"/>
              <a:gd name="connsiteY0" fmla="*/ 0 h 5549900"/>
              <a:gd name="connsiteX1" fmla="*/ 4597556 w 4597556"/>
              <a:gd name="connsiteY1" fmla="*/ 0 h 5549900"/>
              <a:gd name="connsiteX2" fmla="*/ 4597556 w 4597556"/>
              <a:gd name="connsiteY2" fmla="*/ 2476634 h 5549900"/>
              <a:gd name="connsiteX3" fmla="*/ 4502141 w 4597556"/>
              <a:gd name="connsiteY3" fmla="*/ 2476634 h 5549900"/>
              <a:gd name="connsiteX4" fmla="*/ 4502141 w 4597556"/>
              <a:gd name="connsiteY4" fmla="*/ 4729244 h 5549900"/>
              <a:gd name="connsiteX5" fmla="*/ 4597556 w 4597556"/>
              <a:gd name="connsiteY5" fmla="*/ 4729244 h 5549900"/>
              <a:gd name="connsiteX6" fmla="*/ 4597556 w 4597556"/>
              <a:gd name="connsiteY6" fmla="*/ 5549900 h 5549900"/>
              <a:gd name="connsiteX7" fmla="*/ 0 w 4597556"/>
              <a:gd name="connsiteY7" fmla="*/ 5549900 h 5549900"/>
              <a:gd name="connsiteX8" fmla="*/ 0 w 4597556"/>
              <a:gd name="connsiteY8" fmla="*/ 1321566 h 5549900"/>
              <a:gd name="connsiteX9" fmla="*/ 2179508 w 4597556"/>
              <a:gd name="connsiteY9" fmla="*/ 1321566 h 5549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7556" h="5549900">
                <a:moveTo>
                  <a:pt x="2179508" y="0"/>
                </a:moveTo>
                <a:lnTo>
                  <a:pt x="4597556" y="0"/>
                </a:lnTo>
                <a:lnTo>
                  <a:pt x="4597556" y="2476634"/>
                </a:lnTo>
                <a:lnTo>
                  <a:pt x="4502141" y="2476634"/>
                </a:lnTo>
                <a:lnTo>
                  <a:pt x="4502141" y="4729244"/>
                </a:lnTo>
                <a:lnTo>
                  <a:pt x="4597556" y="4729244"/>
                </a:lnTo>
                <a:lnTo>
                  <a:pt x="4597556" y="5549900"/>
                </a:lnTo>
                <a:lnTo>
                  <a:pt x="0" y="5549900"/>
                </a:lnTo>
                <a:lnTo>
                  <a:pt x="0" y="1321566"/>
                </a:lnTo>
                <a:lnTo>
                  <a:pt x="2179508" y="1321566"/>
                </a:ln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D80952A-DC24-8DFB-F8E3-1AAC5A9D5F6C}"/>
              </a:ext>
            </a:extLst>
          </p:cNvPr>
          <p:cNvSpPr/>
          <p:nvPr userDrawn="1"/>
        </p:nvSpPr>
        <p:spPr>
          <a:xfrm>
            <a:off x="11792373" y="0"/>
            <a:ext cx="4088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A79D49B1-D905-CE2E-C062-AB1BDD014E8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 rot="16200000">
            <a:off x="11577948" y="230006"/>
            <a:ext cx="844062" cy="384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3CF65F-0E21-48DE-8D75-4BF66A547E8E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1FC8BC9-F44B-803F-5CD7-ADFC9673F03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9313725" y="3338288"/>
            <a:ext cx="5372505" cy="384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AA75D29-C079-E864-B363-40064D1938B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679259" y="6345258"/>
            <a:ext cx="641433" cy="384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5BB9C8-B774-7D15-8251-AC8ED5B9938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>
            <a:off x="5867073" y="3130095"/>
            <a:ext cx="228928" cy="225261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EBE262A-1515-660C-5ACF-699ADA35F6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31720" y="640080"/>
            <a:ext cx="2743200" cy="133494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2" y="3127248"/>
            <a:ext cx="4533398" cy="3108960"/>
          </a:xfrm>
        </p:spPr>
        <p:txBody>
          <a:bodyPr lIns="91440" tIns="9144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 cap="none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1" y="640080"/>
            <a:ext cx="4533398" cy="2157984"/>
          </a:xfrm>
        </p:spPr>
        <p:txBody>
          <a:bodyPr lIns="91440" tIns="91440" rIns="0" bIns="0" anchor="b">
            <a:noAutofit/>
          </a:bodyPr>
          <a:lstStyle>
            <a:lvl1pPr>
              <a:defRPr sz="32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0367454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F02D30-CC17-F516-802A-A3AE633BF025}"/>
              </a:ext>
            </a:extLst>
          </p:cNvPr>
          <p:cNvSpPr/>
          <p:nvPr userDrawn="1"/>
        </p:nvSpPr>
        <p:spPr>
          <a:xfrm>
            <a:off x="0" y="0"/>
            <a:ext cx="4553712" cy="243230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FBA0098-0696-799B-78DA-DBE833190D5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32104" y="640080"/>
            <a:ext cx="4727448" cy="5559552"/>
          </a:xfrm>
          <a:custGeom>
            <a:avLst/>
            <a:gdLst>
              <a:gd name="connsiteX0" fmla="*/ 0 w 4727448"/>
              <a:gd name="connsiteY0" fmla="*/ 0 h 5559552"/>
              <a:gd name="connsiteX1" fmla="*/ 4727448 w 4727448"/>
              <a:gd name="connsiteY1" fmla="*/ 0 h 5559552"/>
              <a:gd name="connsiteX2" fmla="*/ 4727448 w 4727448"/>
              <a:gd name="connsiteY2" fmla="*/ 2500529 h 5559552"/>
              <a:gd name="connsiteX3" fmla="*/ 4596278 w 4727448"/>
              <a:gd name="connsiteY3" fmla="*/ 2513752 h 5559552"/>
              <a:gd name="connsiteX4" fmla="*/ 4071308 w 4727448"/>
              <a:gd name="connsiteY4" fmla="*/ 3157867 h 5559552"/>
              <a:gd name="connsiteX5" fmla="*/ 4596278 w 4727448"/>
              <a:gd name="connsiteY5" fmla="*/ 3801983 h 5559552"/>
              <a:gd name="connsiteX6" fmla="*/ 4727448 w 4727448"/>
              <a:gd name="connsiteY6" fmla="*/ 3815206 h 5559552"/>
              <a:gd name="connsiteX7" fmla="*/ 4727448 w 4727448"/>
              <a:gd name="connsiteY7" fmla="*/ 5559552 h 5559552"/>
              <a:gd name="connsiteX8" fmla="*/ 0 w 4727448"/>
              <a:gd name="connsiteY8" fmla="*/ 5559552 h 5559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7448" h="5559552">
                <a:moveTo>
                  <a:pt x="0" y="0"/>
                </a:moveTo>
                <a:lnTo>
                  <a:pt x="4727448" y="0"/>
                </a:lnTo>
                <a:lnTo>
                  <a:pt x="4727448" y="2500529"/>
                </a:lnTo>
                <a:lnTo>
                  <a:pt x="4596278" y="2513752"/>
                </a:lnTo>
                <a:cubicBezTo>
                  <a:pt x="4296678" y="2575059"/>
                  <a:pt x="4071308" y="2840144"/>
                  <a:pt x="4071308" y="3157867"/>
                </a:cubicBezTo>
                <a:cubicBezTo>
                  <a:pt x="4071308" y="3475590"/>
                  <a:pt x="4296678" y="3740676"/>
                  <a:pt x="4596278" y="3801983"/>
                </a:cubicBezTo>
                <a:lnTo>
                  <a:pt x="4727448" y="3815206"/>
                </a:lnTo>
                <a:lnTo>
                  <a:pt x="4727448" y="5559552"/>
                </a:lnTo>
                <a:lnTo>
                  <a:pt x="0" y="5559552"/>
                </a:ln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EDDC100-1ACB-74B7-3CAE-F0DD05CBE963}"/>
              </a:ext>
            </a:extLst>
          </p:cNvPr>
          <p:cNvSpPr/>
          <p:nvPr userDrawn="1"/>
        </p:nvSpPr>
        <p:spPr>
          <a:xfrm>
            <a:off x="4903412" y="3140474"/>
            <a:ext cx="1314946" cy="13149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EC7566-C08A-6609-9FDF-AAFB5486D6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77948" y="230006"/>
            <a:ext cx="844062" cy="384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43CF65F-0E21-48DE-8D75-4BF66A547E8E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5F4BAE-32D2-0950-CD30-3DC3084BBE5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9313725" y="3338288"/>
            <a:ext cx="5372505" cy="384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AA1005-37B1-E8E2-5040-5D847E1FC4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679259" y="6345258"/>
            <a:ext cx="641433" cy="38404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693407" y="2355925"/>
            <a:ext cx="4545393" cy="3843707"/>
          </a:xfrm>
        </p:spPr>
        <p:txBody>
          <a:bodyPr lIns="91440" tIns="9144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3408" y="640080"/>
            <a:ext cx="4545395" cy="1403873"/>
          </a:xfrm>
        </p:spPr>
        <p:txBody>
          <a:bodyPr lIns="91440" tIns="0" rIns="0" bIns="0" anchor="b">
            <a:noAutofit/>
          </a:bodyPr>
          <a:lstStyle>
            <a:lvl1pPr>
              <a:defRPr sz="32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482100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ig number 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12">
            <a:extLst>
              <a:ext uri="{FF2B5EF4-FFF2-40B4-BE49-F238E27FC236}">
                <a16:creationId xmlns:a16="http://schemas.microsoft.com/office/drawing/2014/main" id="{FA618DAB-55E2-19CE-F259-9FB708A90B63}"/>
              </a:ext>
            </a:extLst>
          </p:cNvPr>
          <p:cNvSpPr/>
          <p:nvPr/>
        </p:nvSpPr>
        <p:spPr>
          <a:xfrm>
            <a:off x="1959756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0796A4-60C9-8766-B669-134765EE1CF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1"/>
            <a:ext cx="12192000" cy="6857999"/>
          </a:xfrm>
          <a:custGeom>
            <a:avLst/>
            <a:gdLst>
              <a:gd name="connsiteX0" fmla="*/ 7783170 w 12192000"/>
              <a:gd name="connsiteY0" fmla="*/ 0 h 6857999"/>
              <a:gd name="connsiteX1" fmla="*/ 12192000 w 12192000"/>
              <a:gd name="connsiteY1" fmla="*/ 0 h 6857999"/>
              <a:gd name="connsiteX2" fmla="*/ 12192000 w 12192000"/>
              <a:gd name="connsiteY2" fmla="*/ 6857999 h 6857999"/>
              <a:gd name="connsiteX3" fmla="*/ 8852792 w 12192000"/>
              <a:gd name="connsiteY3" fmla="*/ 6857999 h 6857999"/>
              <a:gd name="connsiteX4" fmla="*/ 8985470 w 12192000"/>
              <a:gd name="connsiteY4" fmla="*/ 6735959 h 6857999"/>
              <a:gd name="connsiteX5" fmla="*/ 10232243 w 12192000"/>
              <a:gd name="connsiteY5" fmla="*/ 3776315 h 6857999"/>
              <a:gd name="connsiteX6" fmla="*/ 7889232 w 12192000"/>
              <a:gd name="connsiteY6" fmla="*/ 47950 h 6857999"/>
              <a:gd name="connsiteX7" fmla="*/ 0 w 12192000"/>
              <a:gd name="connsiteY7" fmla="*/ 0 h 6857999"/>
              <a:gd name="connsiteX8" fmla="*/ 4408830 w 12192000"/>
              <a:gd name="connsiteY8" fmla="*/ 0 h 6857999"/>
              <a:gd name="connsiteX9" fmla="*/ 4302768 w 12192000"/>
              <a:gd name="connsiteY9" fmla="*/ 47950 h 6857999"/>
              <a:gd name="connsiteX10" fmla="*/ 1959755 w 12192000"/>
              <a:gd name="connsiteY10" fmla="*/ 3776315 h 6857999"/>
              <a:gd name="connsiteX11" fmla="*/ 3206528 w 12192000"/>
              <a:gd name="connsiteY11" fmla="*/ 6735959 h 6857999"/>
              <a:gd name="connsiteX12" fmla="*/ 3339206 w 12192000"/>
              <a:gd name="connsiteY12" fmla="*/ 6857999 h 6857999"/>
              <a:gd name="connsiteX13" fmla="*/ 0 w 12192000"/>
              <a:gd name="connsiteY1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2000" h="6857999">
                <a:moveTo>
                  <a:pt x="7783170" y="0"/>
                </a:moveTo>
                <a:lnTo>
                  <a:pt x="12192000" y="0"/>
                </a:lnTo>
                <a:lnTo>
                  <a:pt x="12192000" y="6857999"/>
                </a:lnTo>
                <a:lnTo>
                  <a:pt x="8852792" y="6857999"/>
                </a:lnTo>
                <a:lnTo>
                  <a:pt x="8985470" y="6735959"/>
                </a:lnTo>
                <a:cubicBezTo>
                  <a:pt x="9754697" y="5984857"/>
                  <a:pt x="10232243" y="4936354"/>
                  <a:pt x="10232243" y="3776315"/>
                </a:cubicBezTo>
                <a:cubicBezTo>
                  <a:pt x="10232243" y="2134414"/>
                  <a:pt x="9275569" y="715956"/>
                  <a:pt x="7889232" y="47950"/>
                </a:cubicBezTo>
                <a:close/>
                <a:moveTo>
                  <a:pt x="0" y="0"/>
                </a:moveTo>
                <a:lnTo>
                  <a:pt x="4408830" y="0"/>
                </a:lnTo>
                <a:lnTo>
                  <a:pt x="4302768" y="47950"/>
                </a:lnTo>
                <a:cubicBezTo>
                  <a:pt x="2916429" y="715956"/>
                  <a:pt x="1959755" y="2134414"/>
                  <a:pt x="1959755" y="3776315"/>
                </a:cubicBezTo>
                <a:cubicBezTo>
                  <a:pt x="1959755" y="4936354"/>
                  <a:pt x="2437301" y="5984857"/>
                  <a:pt x="3206528" y="6735959"/>
                </a:cubicBezTo>
                <a:lnTo>
                  <a:pt x="3339206" y="6857999"/>
                </a:lnTo>
                <a:lnTo>
                  <a:pt x="0" y="6857999"/>
                </a:ln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3914349-C0B8-28DF-90F8-5E6D083FE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8642" y="5313785"/>
            <a:ext cx="4394716" cy="764778"/>
          </a:xfrm>
        </p:spPr>
        <p:txBody>
          <a:bodyPr lIns="0" tIns="0" rIns="0" bIns="0"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193AC60-CD84-E768-28B4-375CFF09709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11367" y="1161826"/>
            <a:ext cx="6969267" cy="3808207"/>
          </a:xfrm>
        </p:spPr>
        <p:txBody>
          <a:bodyPr lIns="0" tIns="0" rIns="0" bIns="0" anchor="b">
            <a:noAutofit/>
          </a:bodyPr>
          <a:lstStyle>
            <a:lvl1pPr algn="ctr">
              <a:defRPr sz="20000" b="1" i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177930590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EEFFF036-D459-D142-290E-9C1B19A242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159126"/>
            <a:ext cx="4577463" cy="3698875"/>
          </a:xfrm>
          <a:custGeom>
            <a:avLst/>
            <a:gdLst>
              <a:gd name="connsiteX0" fmla="*/ 1934275 w 4577463"/>
              <a:gd name="connsiteY0" fmla="*/ 0 h 3698875"/>
              <a:gd name="connsiteX1" fmla="*/ 4577463 w 4577463"/>
              <a:gd name="connsiteY1" fmla="*/ 2643188 h 3698875"/>
              <a:gd name="connsiteX2" fmla="*/ 4369748 w 4577463"/>
              <a:gd name="connsiteY2" fmla="*/ 3672036 h 3698875"/>
              <a:gd name="connsiteX3" fmla="*/ 4356819 w 4577463"/>
              <a:gd name="connsiteY3" fmla="*/ 3698875 h 3698875"/>
              <a:gd name="connsiteX4" fmla="*/ 0 w 4577463"/>
              <a:gd name="connsiteY4" fmla="*/ 3698875 h 3698875"/>
              <a:gd name="connsiteX5" fmla="*/ 0 w 4577463"/>
              <a:gd name="connsiteY5" fmla="*/ 845097 h 3698875"/>
              <a:gd name="connsiteX6" fmla="*/ 87814 w 4577463"/>
              <a:gd name="connsiteY6" fmla="*/ 751885 h 3698875"/>
              <a:gd name="connsiteX7" fmla="*/ 274474 w 4577463"/>
              <a:gd name="connsiteY7" fmla="*/ 586012 h 3698875"/>
              <a:gd name="connsiteX8" fmla="*/ 363537 w 4577463"/>
              <a:gd name="connsiteY8" fmla="*/ 520753 h 3698875"/>
              <a:gd name="connsiteX9" fmla="*/ 391698 w 4577463"/>
              <a:gd name="connsiteY9" fmla="*/ 572636 h 3698875"/>
              <a:gd name="connsiteX10" fmla="*/ 927495 w 4577463"/>
              <a:gd name="connsiteY10" fmla="*/ 857517 h 3698875"/>
              <a:gd name="connsiteX11" fmla="*/ 1573644 w 4577463"/>
              <a:gd name="connsiteY11" fmla="*/ 211368 h 3698875"/>
              <a:gd name="connsiteX12" fmla="*/ 1560517 w 4577463"/>
              <a:gd name="connsiteY12" fmla="*/ 81147 h 3698875"/>
              <a:gd name="connsiteX13" fmla="*/ 1545169 w 4577463"/>
              <a:gd name="connsiteY13" fmla="*/ 31706 h 3698875"/>
              <a:gd name="connsiteX14" fmla="*/ 1668191 w 4577463"/>
              <a:gd name="connsiteY14" fmla="*/ 13227 h 3698875"/>
              <a:gd name="connsiteX15" fmla="*/ 1934275 w 4577463"/>
              <a:gd name="connsiteY15" fmla="*/ 0 h 3698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577463" h="3698875">
                <a:moveTo>
                  <a:pt x="1934275" y="0"/>
                </a:moveTo>
                <a:cubicBezTo>
                  <a:pt x="3394067" y="0"/>
                  <a:pt x="4577463" y="1183396"/>
                  <a:pt x="4577463" y="2643188"/>
                </a:cubicBezTo>
                <a:cubicBezTo>
                  <a:pt x="4577463" y="3008136"/>
                  <a:pt x="4503501" y="3355810"/>
                  <a:pt x="4369748" y="3672036"/>
                </a:cubicBezTo>
                <a:lnTo>
                  <a:pt x="4356819" y="3698875"/>
                </a:lnTo>
                <a:lnTo>
                  <a:pt x="0" y="3698875"/>
                </a:lnTo>
                <a:lnTo>
                  <a:pt x="0" y="845097"/>
                </a:lnTo>
                <a:lnTo>
                  <a:pt x="87814" y="751885"/>
                </a:lnTo>
                <a:cubicBezTo>
                  <a:pt x="147368" y="693734"/>
                  <a:pt x="209659" y="638373"/>
                  <a:pt x="274474" y="586012"/>
                </a:cubicBezTo>
                <a:lnTo>
                  <a:pt x="363537" y="520753"/>
                </a:lnTo>
                <a:lnTo>
                  <a:pt x="391698" y="572636"/>
                </a:lnTo>
                <a:cubicBezTo>
                  <a:pt x="507816" y="744513"/>
                  <a:pt x="704459" y="857517"/>
                  <a:pt x="927495" y="857517"/>
                </a:cubicBezTo>
                <a:cubicBezTo>
                  <a:pt x="1284353" y="857517"/>
                  <a:pt x="1573644" y="568226"/>
                  <a:pt x="1573644" y="211368"/>
                </a:cubicBezTo>
                <a:cubicBezTo>
                  <a:pt x="1573644" y="166761"/>
                  <a:pt x="1569124" y="123209"/>
                  <a:pt x="1560517" y="81147"/>
                </a:cubicBezTo>
                <a:lnTo>
                  <a:pt x="1545169" y="31706"/>
                </a:lnTo>
                <a:lnTo>
                  <a:pt x="1668191" y="13227"/>
                </a:lnTo>
                <a:cubicBezTo>
                  <a:pt x="1755699" y="4480"/>
                  <a:pt x="1844464" y="0"/>
                  <a:pt x="1934275" y="0"/>
                </a:cubicBez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F89ECF-F048-57F5-57EF-0CAB335C2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346" y="2724345"/>
            <a:ext cx="1292298" cy="12922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4ABEAE2-DE31-12F1-AAD1-82AEE3737D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577948" y="230006"/>
            <a:ext cx="844062" cy="384047"/>
          </a:xfrm>
        </p:spPr>
        <p:txBody>
          <a:bodyPr/>
          <a:lstStyle/>
          <a:p>
            <a:fld id="{3D157344-9CC7-412D-8C20-072BE86D5A1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18D7EE8-EBB2-8592-C06C-14CF0BA0260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434828" y="640077"/>
            <a:ext cx="5783472" cy="5573685"/>
          </a:xfrm>
        </p:spPr>
        <p:txBody>
          <a:bodyPr lIns="91440" tIns="9144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4AB011-4A5C-6D4B-BB9B-30BA41937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8648" y="640078"/>
            <a:ext cx="4317028" cy="2084268"/>
          </a:xfrm>
        </p:spPr>
        <p:txBody>
          <a:bodyPr lIns="91440" tIns="91440" rIns="0" bIns="0">
            <a:no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9380780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D041D3CD-4172-159B-50BA-195FCCAE119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" y="0"/>
            <a:ext cx="4089921" cy="4639206"/>
          </a:xfrm>
          <a:custGeom>
            <a:avLst/>
            <a:gdLst>
              <a:gd name="connsiteX0" fmla="*/ 0 w 4089921"/>
              <a:gd name="connsiteY0" fmla="*/ 0 h 4639206"/>
              <a:gd name="connsiteX1" fmla="*/ 3216644 w 4089921"/>
              <a:gd name="connsiteY1" fmla="*/ 0 h 4639206"/>
              <a:gd name="connsiteX2" fmla="*/ 3308243 w 4089921"/>
              <a:gd name="connsiteY2" fmla="*/ 83250 h 4639206"/>
              <a:gd name="connsiteX3" fmla="*/ 4089921 w 4089921"/>
              <a:gd name="connsiteY3" fmla="*/ 1970389 h 4639206"/>
              <a:gd name="connsiteX4" fmla="*/ 3308243 w 4089921"/>
              <a:gd name="connsiteY4" fmla="*/ 3857528 h 4639206"/>
              <a:gd name="connsiteX5" fmla="*/ 3279358 w 4089921"/>
              <a:gd name="connsiteY5" fmla="*/ 3883780 h 4639206"/>
              <a:gd name="connsiteX6" fmla="*/ 3254520 w 4089921"/>
              <a:gd name="connsiteY6" fmla="*/ 3853677 h 4639206"/>
              <a:gd name="connsiteX7" fmla="*/ 2797624 w 4089921"/>
              <a:gd name="connsiteY7" fmla="*/ 3664424 h 4639206"/>
              <a:gd name="connsiteX8" fmla="*/ 2151475 w 4089921"/>
              <a:gd name="connsiteY8" fmla="*/ 4310573 h 4639206"/>
              <a:gd name="connsiteX9" fmla="*/ 2164603 w 4089921"/>
              <a:gd name="connsiteY9" fmla="*/ 4440795 h 4639206"/>
              <a:gd name="connsiteX10" fmla="*/ 2190853 w 4089921"/>
              <a:gd name="connsiteY10" fmla="*/ 4525361 h 4639206"/>
              <a:gd name="connsiteX11" fmla="*/ 1958964 w 4089921"/>
              <a:gd name="connsiteY11" fmla="*/ 4584985 h 4639206"/>
              <a:gd name="connsiteX12" fmla="*/ 1421104 w 4089921"/>
              <a:gd name="connsiteY12" fmla="*/ 4639206 h 4639206"/>
              <a:gd name="connsiteX13" fmla="*/ 148987 w 4089921"/>
              <a:gd name="connsiteY13" fmla="*/ 4317094 h 4639206"/>
              <a:gd name="connsiteX14" fmla="*/ 0 w 4089921"/>
              <a:gd name="connsiteY14" fmla="*/ 4226582 h 46392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089921" h="4639206">
                <a:moveTo>
                  <a:pt x="0" y="0"/>
                </a:moveTo>
                <a:lnTo>
                  <a:pt x="3216644" y="0"/>
                </a:lnTo>
                <a:lnTo>
                  <a:pt x="3308243" y="83250"/>
                </a:lnTo>
                <a:cubicBezTo>
                  <a:pt x="3791204" y="566211"/>
                  <a:pt x="4089921" y="1233416"/>
                  <a:pt x="4089921" y="1970389"/>
                </a:cubicBezTo>
                <a:cubicBezTo>
                  <a:pt x="4089921" y="2707363"/>
                  <a:pt x="3791204" y="3374567"/>
                  <a:pt x="3308243" y="3857528"/>
                </a:cubicBezTo>
                <a:lnTo>
                  <a:pt x="3279358" y="3883780"/>
                </a:lnTo>
                <a:lnTo>
                  <a:pt x="3254520" y="3853677"/>
                </a:lnTo>
                <a:cubicBezTo>
                  <a:pt x="3137590" y="3736747"/>
                  <a:pt x="2976053" y="3664424"/>
                  <a:pt x="2797624" y="3664424"/>
                </a:cubicBezTo>
                <a:cubicBezTo>
                  <a:pt x="2440766" y="3664424"/>
                  <a:pt x="2151475" y="3953715"/>
                  <a:pt x="2151475" y="4310573"/>
                </a:cubicBezTo>
                <a:cubicBezTo>
                  <a:pt x="2151475" y="4355180"/>
                  <a:pt x="2155995" y="4398732"/>
                  <a:pt x="2164603" y="4440795"/>
                </a:cubicBezTo>
                <a:lnTo>
                  <a:pt x="2190853" y="4525361"/>
                </a:lnTo>
                <a:lnTo>
                  <a:pt x="1958964" y="4584985"/>
                </a:lnTo>
                <a:cubicBezTo>
                  <a:pt x="1785230" y="4620536"/>
                  <a:pt x="1605347" y="4639206"/>
                  <a:pt x="1421104" y="4639206"/>
                </a:cubicBezTo>
                <a:cubicBezTo>
                  <a:pt x="960496" y="4639206"/>
                  <a:pt x="527141" y="4522520"/>
                  <a:pt x="148987" y="4317094"/>
                </a:cubicBezTo>
                <a:lnTo>
                  <a:pt x="0" y="4226582"/>
                </a:lnTo>
                <a:close/>
              </a:path>
            </a:pathLst>
          </a:custGeo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CA47180-C126-D9FC-1291-43F1766DE8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151476" y="3664424"/>
            <a:ext cx="1292298" cy="129229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D4ABEAE2-DE31-12F1-AAD1-82AEE3737D05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577948" y="230006"/>
            <a:ext cx="844062" cy="384047"/>
          </a:xfrm>
        </p:spPr>
        <p:txBody>
          <a:bodyPr/>
          <a:lstStyle/>
          <a:p>
            <a:fld id="{3D157344-9CC7-412D-8C20-072BE86D5A1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7">
            <a:extLst>
              <a:ext uri="{FF2B5EF4-FFF2-40B4-BE49-F238E27FC236}">
                <a16:creationId xmlns:a16="http://schemas.microsoft.com/office/drawing/2014/main" id="{218D7EE8-EBB2-8592-C06C-14CF0BA0260D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4679577" y="5142155"/>
            <a:ext cx="6538723" cy="1071607"/>
          </a:xfrm>
        </p:spPr>
        <p:txBody>
          <a:bodyPr lIns="91440" tIns="91440"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44AB011-4A5C-6D4B-BB9B-30BA419374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9577" y="640078"/>
            <a:ext cx="6538722" cy="4179348"/>
          </a:xfrm>
        </p:spPr>
        <p:txBody>
          <a:bodyPr lIns="91440" tIns="0" rIns="0" bIns="0" anchor="b">
            <a:noAutofit/>
          </a:bodyPr>
          <a:lstStyle>
            <a:lvl1pPr>
              <a:defRPr sz="20000" baseline="0"/>
            </a:lvl1pPr>
          </a:lstStyle>
          <a:p>
            <a:r>
              <a:rPr lang="en-US" dirty="0"/>
              <a:t>##%</a:t>
            </a:r>
          </a:p>
        </p:txBody>
      </p:sp>
    </p:spTree>
    <p:extLst>
      <p:ext uri="{BB962C8B-B14F-4D97-AF65-F5344CB8AC3E}">
        <p14:creationId xmlns:p14="http://schemas.microsoft.com/office/powerpoint/2010/main" val="312358747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D9C50A-1E29-A828-83A2-F81A0DEB3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EBC196-262D-4F39-8890-3AC3446557F7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A91671-9C6D-E750-F7E8-AE44B5154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D322A-78C3-879A-7B37-7CD08CEAA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1688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E1BBEEFE-AE8A-8083-54B6-DBE9BC0E9F1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42863" y="0"/>
            <a:ext cx="4658392" cy="6858000"/>
          </a:xfrm>
          <a:custGeom>
            <a:avLst/>
            <a:gdLst>
              <a:gd name="connsiteX0" fmla="*/ 0 w 4658392"/>
              <a:gd name="connsiteY0" fmla="*/ 0 h 6858000"/>
              <a:gd name="connsiteX1" fmla="*/ 4658392 w 4658392"/>
              <a:gd name="connsiteY1" fmla="*/ 0 h 6858000"/>
              <a:gd name="connsiteX2" fmla="*/ 2820797 w 4658392"/>
              <a:gd name="connsiteY2" fmla="*/ 6858000 h 6858000"/>
              <a:gd name="connsiteX3" fmla="*/ 0 w 4658392"/>
              <a:gd name="connsiteY3" fmla="*/ 6858000 h 6858000"/>
              <a:gd name="connsiteX4" fmla="*/ 0 w 465839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58392" h="6858000">
                <a:moveTo>
                  <a:pt x="0" y="0"/>
                </a:moveTo>
                <a:lnTo>
                  <a:pt x="4658392" y="0"/>
                </a:lnTo>
                <a:lnTo>
                  <a:pt x="2820797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64FF31D-04D7-B1F4-53B1-AA4170602E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040EF-92FF-AEA1-BBA6-A4B739E119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CA59A84-C321-FDF9-555F-1FB322EBBC7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09286"/>
            <a:ext cx="3200400" cy="5617193"/>
          </a:xfrm>
        </p:spPr>
        <p:txBody>
          <a:bodyPr>
            <a:noAutofit/>
          </a:bodyPr>
          <a:lstStyle/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72710C-A212-1B12-06CD-FA2A14F89D6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023412" y="509286"/>
            <a:ext cx="4328932" cy="5617194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150000"/>
              </a:lnSpc>
              <a:spcBef>
                <a:spcPts val="1000"/>
              </a:spcBef>
              <a:buNone/>
              <a:defRPr sz="1800"/>
            </a:lvl1pPr>
            <a:lvl2pPr marL="457200" indent="0">
              <a:lnSpc>
                <a:spcPct val="150000"/>
              </a:lnSpc>
              <a:spcBef>
                <a:spcPts val="1000"/>
              </a:spcBef>
              <a:buNone/>
              <a:defRPr sz="1600"/>
            </a:lvl2pPr>
            <a:lvl3pPr marL="914400" indent="0">
              <a:lnSpc>
                <a:spcPct val="150000"/>
              </a:lnSpc>
              <a:spcBef>
                <a:spcPts val="1000"/>
              </a:spcBef>
              <a:buNone/>
              <a:defRPr sz="1400"/>
            </a:lvl3pPr>
            <a:lvl4pPr marL="1371600" indent="0">
              <a:lnSpc>
                <a:spcPct val="150000"/>
              </a:lnSpc>
              <a:spcBef>
                <a:spcPts val="1000"/>
              </a:spcBef>
              <a:buNone/>
              <a:defRPr sz="1200"/>
            </a:lvl4pPr>
            <a:lvl5pPr marL="1828800" indent="0">
              <a:lnSpc>
                <a:spcPct val="150000"/>
              </a:lnSpc>
              <a:spcBef>
                <a:spcPts val="1000"/>
              </a:spcBef>
              <a:buNone/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760CD5A6-A0E4-A658-65B1-0D6C0533166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548813" y="-22860"/>
            <a:ext cx="265176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56EB0F-63C8-5F75-A333-3413A9DC6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DE333-25B4-E092-1CC4-C3D20BA25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1AF200-E81F-A326-0EDB-4B93C71D9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776222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C0FABB9A-1B5B-9306-B7B9-58E4E5E4EE0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F155489-796B-CDF9-06C2-583941E589F7}"/>
              </a:ext>
            </a:extLst>
          </p:cNvPr>
          <p:cNvGrpSpPr/>
          <p:nvPr userDrawn="1"/>
        </p:nvGrpSpPr>
        <p:grpSpPr>
          <a:xfrm>
            <a:off x="0" y="0"/>
            <a:ext cx="12192000" cy="6867144"/>
            <a:chOff x="0" y="-7622"/>
            <a:chExt cx="12192000" cy="6894986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F31A197-F740-DCA2-902E-29B890C314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C02513-E6E5-DFFD-29B1-02BE448BAD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FE184C5-789F-C980-F425-AF26045C8F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E6801FB-115C-F074-E428-F4A4A588BC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88000"/>
                  </a:schemeClr>
                </a:gs>
                <a:gs pos="56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86584" y="1371600"/>
            <a:ext cx="7498080" cy="2386584"/>
          </a:xfrm>
        </p:spPr>
        <p:txBody>
          <a:bodyPr anchor="b" anchorCtr="0">
            <a:normAutofit/>
          </a:bodyPr>
          <a:lstStyle>
            <a:lvl1pPr algn="ctr"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86584" y="3877056"/>
            <a:ext cx="7498080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96BEF7-236A-87FA-F0D9-F4515D813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A549-ED82-4E4F-ADAD-08AACE545DD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B0F5B7-78E6-2702-0F8C-122F4D21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29C8F0-DE20-1DBB-6A42-CBFFAE15D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14618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anchor="t">
            <a:normAutofit/>
          </a:bodyPr>
          <a:lstStyle>
            <a:lvl1pPr algn="l">
              <a:defRPr sz="8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454691-E40E-1B02-C9B2-FD70013E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73F61-A26C-41D8-B94B-A445EA8C9A2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AAE0C5-AA7D-C4A0-BB09-3D328C852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766BF4-6BB2-066C-5243-2D5CF17BA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819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 userDrawn="1"/>
        </p:nvSpPr>
        <p:spPr>
          <a:xfrm rot="16200000" flipH="1">
            <a:off x="2655863" y="-2678137"/>
            <a:ext cx="6857999" cy="12214275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 userDrawn="1"/>
        </p:nvSpPr>
        <p:spPr>
          <a:xfrm rot="5400000" flipH="1">
            <a:off x="2704549" y="-1552503"/>
            <a:ext cx="5669226" cy="111392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-670580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429768"/>
            <a:ext cx="9336024" cy="3776472"/>
          </a:xfrm>
        </p:spPr>
        <p:txBody>
          <a:bodyPr anchor="t">
            <a:normAutofit/>
          </a:bodyPr>
          <a:lstStyle>
            <a:lvl1pPr algn="l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13315-78C9-4BBB-B5DF-F3008BC8556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0746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731520"/>
            <a:ext cx="6903720" cy="3044952"/>
          </a:xfrm>
        </p:spPr>
        <p:txBody>
          <a:bodyPr anchor="t">
            <a:normAutofit/>
          </a:bodyPr>
          <a:lstStyle>
            <a:lvl1pPr algn="l">
              <a:defRPr sz="48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60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21C16C-FC44-5BB1-67FE-2E46B19B59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E0A30-FDE0-4FEE-A676-538F683BB14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69E962-2EE4-E3D1-7786-964F1D803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D68BA6-BE45-49DE-D0A8-EFAA259FD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9467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6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9FFFB07-15C3-5030-73A7-6D0EBC2FB18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FFC67F9-A48C-BB0E-03C5-9C32A6BB8C5D}"/>
              </a:ext>
            </a:extLst>
          </p:cNvPr>
          <p:cNvSpPr/>
          <p:nvPr userDrawn="1"/>
        </p:nvSpPr>
        <p:spPr>
          <a:xfrm rot="16200000" flipH="1">
            <a:off x="2655863" y="-2678137"/>
            <a:ext cx="6857999" cy="12214275"/>
          </a:xfrm>
          <a:prstGeom prst="rect">
            <a:avLst/>
          </a:prstGeom>
          <a:gradFill>
            <a:gsLst>
              <a:gs pos="0">
                <a:schemeClr val="accent2"/>
              </a:gs>
              <a:gs pos="94000">
                <a:schemeClr val="accent5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2436E8-8599-9171-B0E5-3A3CED0AE2C4}"/>
              </a:ext>
            </a:extLst>
          </p:cNvPr>
          <p:cNvSpPr/>
          <p:nvPr userDrawn="1"/>
        </p:nvSpPr>
        <p:spPr>
          <a:xfrm rot="5400000" flipH="1">
            <a:off x="2704549" y="-1552503"/>
            <a:ext cx="5669226" cy="1113927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90000"/>
                </a:schemeClr>
              </a:gs>
              <a:gs pos="39000">
                <a:schemeClr val="accent5">
                  <a:lumMod val="60000"/>
                  <a:lumOff val="40000"/>
                  <a:alpha val="0"/>
                </a:schemeClr>
              </a:gs>
            </a:gsLst>
            <a:lin ang="21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052CAB-57CB-D9A8-5BBE-F7898C5EC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-670580" y="636301"/>
            <a:ext cx="6870003" cy="5573396"/>
          </a:xfrm>
          <a:prstGeom prst="rect">
            <a:avLst/>
          </a:prstGeom>
          <a:gradFill flip="none" rotWithShape="1">
            <a:gsLst>
              <a:gs pos="2000">
                <a:schemeClr val="accent2">
                  <a:lumMod val="75000"/>
                </a:schemeClr>
              </a:gs>
              <a:gs pos="37000">
                <a:schemeClr val="accent2">
                  <a:alpha val="0"/>
                </a:schemeClr>
              </a:gs>
            </a:gsLst>
            <a:lin ang="36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731520"/>
            <a:ext cx="6903720" cy="3044952"/>
          </a:xfrm>
        </p:spPr>
        <p:txBody>
          <a:bodyPr anchor="t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663440"/>
            <a:ext cx="6903720" cy="1344168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81B66C1B-A1AD-A2BC-11D8-9AEA5E834A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C5C21-A53D-4BFE-ABB4-B3854BA3473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1EF90BDF-2A3B-8AD7-6EE4-11ED28664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9A384A4A-7C42-E7AC-02FD-B65B61D21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13464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4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608576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ACC4-E893-074F-A086-F3C5EE6DB8B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A7AAEDD-33D5-4C71-A2A9-BD0BD02A990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93744C-74E1-2578-CFE3-9607A1E8E78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DF715-EAAA-F343-7DF0-B2A06F36820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0478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FD5ECA3-0963-E730-D099-22F05C4A3E76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5154881-2AE9-22B6-8673-15787178E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4605681"/>
            <a:ext cx="12202174" cy="2265904"/>
            <a:chOff x="0" y="-29768"/>
            <a:chExt cx="12202174" cy="151935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3CAE982-93F7-4C74-3CC9-33ED95851716}"/>
                </a:ext>
              </a:extLst>
            </p:cNvPr>
            <p:cNvSpPr/>
            <p:nvPr/>
          </p:nvSpPr>
          <p:spPr>
            <a:xfrm rot="16200000">
              <a:off x="5341412" y="-5371175"/>
              <a:ext cx="1519350" cy="12202174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ED71F9F-0A24-17CB-A4C2-7A44C07BB69F}"/>
                </a:ext>
              </a:extLst>
            </p:cNvPr>
            <p:cNvSpPr/>
            <p:nvPr/>
          </p:nvSpPr>
          <p:spPr>
            <a:xfrm rot="16200000">
              <a:off x="9289101" y="-1429602"/>
              <a:ext cx="1507122" cy="4319024"/>
            </a:xfrm>
            <a:prstGeom prst="rect">
              <a:avLst/>
            </a:prstGeom>
            <a:gradFill>
              <a:gsLst>
                <a:gs pos="5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1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B0FD491-2EF0-BCB3-DD1C-76D61F1835A1}"/>
                </a:ext>
              </a:extLst>
            </p:cNvPr>
            <p:cNvSpPr/>
            <p:nvPr/>
          </p:nvSpPr>
          <p:spPr>
            <a:xfrm rot="5400000">
              <a:off x="4981251" y="-5011019"/>
              <a:ext cx="1519356" cy="11481857"/>
            </a:xfrm>
            <a:prstGeom prst="rect">
              <a:avLst/>
            </a:prstGeom>
            <a:gradFill>
              <a:gsLst>
                <a:gs pos="2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75000"/>
                    <a:alpha val="70000"/>
                  </a:schemeClr>
                </a:gs>
              </a:gsLst>
              <a:lin ang="10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608576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537280E2-EACC-6630-399E-3A403A181AA6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AC11FC-F97A-4B81-A1A4-C0675DB2567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C536050-8DD0-5D54-681B-A3810EFA0A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831BF9AC-6D93-2C62-4DCA-DBD48765BA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259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2732" y="4965192"/>
            <a:ext cx="11146536" cy="786384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5806440"/>
            <a:ext cx="9902952" cy="576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952" cy="4492679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AB82C7-4740-BEAB-85E9-C816E1CDC4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4492680"/>
            <a:ext cx="12207200" cy="123363"/>
            <a:chOff x="-5025" y="6737718"/>
            <a:chExt cx="12207200" cy="12336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B7E10D0-EE9E-6432-2C4D-0324DE19518E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663B4BE8-5DA5-6F2B-0DB6-7901D4547F64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001462-21CF-5988-0554-7DB1C494B04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1D94DF0-746F-4885-8BFF-A9539AD6B79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972D5EE-6935-237E-C4A2-C61261249F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C81CEA4D-A8A1-D4D2-8F28-C834693724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6809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anchor="t">
            <a:normAutofit/>
          </a:bodyPr>
          <a:lstStyle>
            <a:lvl1pPr algn="l">
              <a:defRPr sz="4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4981651"/>
            <a:ext cx="3200400" cy="1163117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713232"/>
            <a:ext cx="7141464" cy="5431536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38593D0-E26E-9163-7495-E2CF2EB8EAF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B164C5D-9B48-44BA-A344-0073B49D7F8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BE3590-F6F7-478E-7072-9BCB01CD964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D9CD61B-36AB-0D81-D61A-B18FA305D31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0940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47888" y="713232"/>
            <a:ext cx="3364992" cy="3227832"/>
          </a:xfrm>
        </p:spPr>
        <p:txBody>
          <a:bodyPr anchor="t">
            <a:normAutofit/>
          </a:bodyPr>
          <a:lstStyle>
            <a:lvl1pPr algn="l">
              <a:defRPr sz="4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56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7888" y="5138927"/>
            <a:ext cx="3200400" cy="119786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653528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4FF974-138E-88CF-9001-1A07C67D1DF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707624" y="6318504"/>
            <a:ext cx="859536" cy="365760"/>
          </a:xfrm>
        </p:spPr>
        <p:txBody>
          <a:bodyPr/>
          <a:lstStyle/>
          <a:p>
            <a:fld id="{C139A420-CE3C-4200-8C12-93D1D059216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0B7E9-D8D3-BC56-A758-6C86B58C0AC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47888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A7CD4-7B92-1CD1-A9F0-94B053972CA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8786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C6EC6AF9-CC07-5258-9160-8C6391530C6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BC6DCCE-3025-75FB-9405-8D51DCD63D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516CCC3-736F-49AC-F079-9A090DAA81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3BF578A-ADDB-6713-E5AD-0FF27EDC2E5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076C4EAC-BBDE-1963-BD72-3BD2A47DC5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743671"/>
            <a:ext cx="9144000" cy="3361254"/>
          </a:xfrm>
        </p:spPr>
        <p:txBody>
          <a:bodyPr anchor="b">
            <a:noAutofit/>
          </a:bodyPr>
          <a:lstStyle>
            <a:lvl1pPr algn="ctr">
              <a:defRPr sz="44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592AF4F-2F83-7005-B3AC-6FCC7FB191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7620" y="4766434"/>
            <a:ext cx="12207240" cy="2121408"/>
          </a:xfrm>
        </p:spPr>
        <p:txBody>
          <a:bodyPr>
            <a:no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8299321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EDC7D9D-1283-6B64-54B5-FD89101615C8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EF997C6-45BA-9D70-4F2B-18646ED18BF4}"/>
              </a:ext>
            </a:extLst>
          </p:cNvPr>
          <p:cNvGrpSpPr/>
          <p:nvPr userDrawn="1"/>
        </p:nvGrpSpPr>
        <p:grpSpPr>
          <a:xfrm>
            <a:off x="7653528" y="0"/>
            <a:ext cx="4545541" cy="6864720"/>
            <a:chOff x="7760503" y="-18309"/>
            <a:chExt cx="4438566" cy="6883029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361B878-507A-54F4-353D-8A4564709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7760512" y="-11580"/>
              <a:ext cx="4431490" cy="6876300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ED6592B-585B-C9BE-BC0A-69D474FE39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7760503" y="1713600"/>
              <a:ext cx="4431496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FD94B36-1055-422B-E015-DA352D1932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7760509" y="-11586"/>
              <a:ext cx="3264743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708E015-EBC5-FF3D-8329-E06867263A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6200000">
              <a:off x="6547151" y="1202115"/>
              <a:ext cx="6872341" cy="4431494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02168" y="1371600"/>
            <a:ext cx="3456430" cy="2386584"/>
          </a:xfrm>
        </p:spPr>
        <p:txBody>
          <a:bodyPr anchor="b">
            <a:normAutofit/>
          </a:bodyPr>
          <a:lstStyle>
            <a:lvl1pPr algn="ct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02167" y="3877056"/>
            <a:ext cx="3456431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653528" cy="685800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65ABF53E-9405-749D-F125-6047BB04130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661902" y="6318504"/>
            <a:ext cx="905257" cy="365760"/>
          </a:xfrm>
        </p:spPr>
        <p:txBody>
          <a:bodyPr/>
          <a:lstStyle/>
          <a:p>
            <a:fld id="{0867F805-6554-4B19-947C-032F0BC7FFE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A6A16C3B-5387-BF4E-27AA-EA2DEBADE98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8202167" y="6318504"/>
            <a:ext cx="2459736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B2506ED1-C024-3620-1DD8-5C1E151E64B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8959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7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713232"/>
            <a:ext cx="4828032" cy="2953512"/>
          </a:xfrm>
        </p:spPr>
        <p:txBody>
          <a:bodyPr anchor="t">
            <a:normAutofit/>
          </a:bodyPr>
          <a:lstStyle>
            <a:lvl1pPr algn="l">
              <a:defRPr sz="44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4656" y="0"/>
            <a:ext cx="4654296" cy="685800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B179717B-F8EC-4BA3-8160-AE4E76EE0CE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1893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anchor="t">
            <a:normAutofit/>
          </a:bodyPr>
          <a:lstStyle>
            <a:lvl1pPr algn="l">
              <a:defRPr sz="54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4656" y="0"/>
            <a:ext cx="4654296" cy="685800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B97CBF45-FAE0-4C53-B04C-7DF1B51449D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270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 userDrawn="1"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 userDrawn="1"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 userDrawn="1"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713232"/>
            <a:ext cx="4828032" cy="2953512"/>
          </a:xfrm>
        </p:spPr>
        <p:txBody>
          <a:bodyPr anchor="t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4656" y="0"/>
            <a:ext cx="4654296" cy="685800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CD5645A2-ECAE-40B8-8DE1-E5D730275A5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4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0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1F71E75-F7A2-7C1F-EF86-C5186E904883}"/>
              </a:ext>
            </a:extLst>
          </p:cNvPr>
          <p:cNvSpPr/>
          <p:nvPr userDrawn="1"/>
        </p:nvSpPr>
        <p:spPr>
          <a:xfrm>
            <a:off x="-4262" y="0"/>
            <a:ext cx="7547339" cy="6858002"/>
          </a:xfrm>
          <a:prstGeom prst="rect">
            <a:avLst/>
          </a:prstGeom>
          <a:gradFill>
            <a:gsLst>
              <a:gs pos="6000">
                <a:schemeClr val="accent5"/>
              </a:gs>
              <a:gs pos="100000">
                <a:schemeClr val="accent2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AB4E0A7-C9D3-8408-2EE0-E46AF38E815F}"/>
              </a:ext>
            </a:extLst>
          </p:cNvPr>
          <p:cNvSpPr/>
          <p:nvPr userDrawn="1"/>
        </p:nvSpPr>
        <p:spPr>
          <a:xfrm rot="10800000">
            <a:off x="-4285" y="-3"/>
            <a:ext cx="7547361" cy="6857999"/>
          </a:xfrm>
          <a:prstGeom prst="rect">
            <a:avLst/>
          </a:prstGeom>
          <a:gradFill>
            <a:gsLst>
              <a:gs pos="43000">
                <a:schemeClr val="accent2">
                  <a:alpha val="0"/>
                </a:schemeClr>
              </a:gs>
              <a:gs pos="100000">
                <a:schemeClr val="accent2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73CB42-010B-9ABE-75EF-F502B4A9F42C}"/>
              </a:ext>
            </a:extLst>
          </p:cNvPr>
          <p:cNvSpPr/>
          <p:nvPr userDrawn="1"/>
        </p:nvSpPr>
        <p:spPr>
          <a:xfrm rot="16200000">
            <a:off x="1156173" y="-1160457"/>
            <a:ext cx="5226425" cy="7547338"/>
          </a:xfrm>
          <a:prstGeom prst="rect">
            <a:avLst/>
          </a:prstGeom>
          <a:gradFill>
            <a:gsLst>
              <a:gs pos="50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5852160" cy="2953512"/>
          </a:xfrm>
        </p:spPr>
        <p:txBody>
          <a:bodyPr anchor="t">
            <a:normAutofit/>
          </a:bodyPr>
          <a:lstStyle>
            <a:lvl1pPr algn="l">
              <a:defRPr sz="5400" b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544568"/>
            <a:ext cx="4681728" cy="1591056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34656" y="0"/>
            <a:ext cx="4654296" cy="6858000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0431E1F-9861-6E9A-6FDA-9450A0A9109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617720" y="6318504"/>
            <a:ext cx="2153412" cy="365760"/>
          </a:xfrm>
        </p:spPr>
        <p:txBody>
          <a:bodyPr/>
          <a:lstStyle/>
          <a:p>
            <a:fld id="{3A2C4A0A-74BB-48D3-82E0-B117A022E85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98245A6-7E39-43E3-BB93-77F62275606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3C4D8A9-0078-62DC-A293-9B6083ED649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68883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4794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C69B239-8070-DF64-FE04-ACD9197C1A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-123" y="-4329"/>
            <a:ext cx="8129869" cy="6858000"/>
            <a:chOff x="5171844" y="-11586"/>
            <a:chExt cx="7020159" cy="6869586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4EDEE76-C142-D245-C6A2-18A09A688352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8D2F671C-CDF6-D829-32B5-4D80E6DFBA64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5058B4-CE97-648C-8EB8-E7B1A44E1965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119DCF0-5715-75D4-82C8-0925E2F5D3D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7008" y="1371600"/>
            <a:ext cx="5724144" cy="238658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3896" y="3877056"/>
            <a:ext cx="5221224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129743" y="0"/>
            <a:ext cx="4062257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18B6DE-6BDC-E548-E682-454500FF39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4922575" y="6318504"/>
            <a:ext cx="2429146" cy="365760"/>
          </a:xfrm>
        </p:spPr>
        <p:txBody>
          <a:bodyPr/>
          <a:lstStyle/>
          <a:p>
            <a:fld id="{EBA9E0FA-5E3B-456C-B190-1C5D6B2D3B5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D31AD-85B3-91B6-9D78-2DCF5F950D8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B86FA7BF-70D2-F141-E2D9-909CA33B724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269426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4587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Photo 1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A9A80D3-2272-ED0F-EBF4-34428557569F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80067FF-8FC0-5FF9-DC0B-F73EEF801BF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4441200" y="-4329"/>
            <a:ext cx="7750804" cy="6869586"/>
            <a:chOff x="5171844" y="-11586"/>
            <a:chExt cx="7020159" cy="686958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8C4B40F-7B3C-BBFF-36BD-59C859AE7A8E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38855EC-485E-B4A6-3323-4A3F78E46444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56394338-785F-15E7-EFAA-ECEDFC5E2476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92A66C2-03D0-73D4-E8EE-985427867816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40" y="1371600"/>
            <a:ext cx="5477256" cy="2386584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5584" y="3877056"/>
            <a:ext cx="5001768" cy="1655064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37C87932-7DAB-7F93-5E51-7AEEA5AC7FE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443984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D115C9FF-BC61-B8E9-7257-80B103C5BDE1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37448F-3F25-4489-8753-7EA5C022F9A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9F86D9F8-6602-271B-FE2D-652EC64047C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00600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AD8982DA-3270-78D6-CF26-D0BE324627A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8480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26A8AF3-9C41-BBE0-28EC-0967476ECFDF}"/>
              </a:ext>
            </a:extLst>
          </p:cNvPr>
          <p:cNvSpPr/>
          <p:nvPr userDrawn="1"/>
        </p:nvSpPr>
        <p:spPr>
          <a:xfrm rot="5400000">
            <a:off x="7143745" y="1809750"/>
            <a:ext cx="6857999" cy="3238502"/>
          </a:xfrm>
          <a:prstGeom prst="rect">
            <a:avLst/>
          </a:prstGeom>
          <a:gradFill>
            <a:gsLst>
              <a:gs pos="13000">
                <a:schemeClr val="accent2"/>
              </a:gs>
              <a:gs pos="89000">
                <a:schemeClr val="accent5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5494F-44E1-934B-42F4-366544A108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16200000" flipH="1">
            <a:off x="8452414" y="3120964"/>
            <a:ext cx="4235570" cy="3238501"/>
          </a:xfrm>
          <a:prstGeom prst="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58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C7299-89AC-DB5B-B75E-E02A0040A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557784"/>
            <a:ext cx="6391656" cy="1143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0B7FB-87C0-3079-19C7-6CED626707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948402" y="6318504"/>
            <a:ext cx="2618758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73707AF-9529-47F7-B62D-6915739C4D1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399D9E-BE0F-5E13-5AB3-CAABD58908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98B2-725B-65BA-9E95-1CC3CE008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789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anchor="b">
            <a:normAutofit/>
          </a:bodyPr>
          <a:lstStyle>
            <a:lvl1pPr>
              <a:defRPr sz="66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27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C7299-89AC-DB5B-B75E-E02A0040A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557784"/>
            <a:ext cx="6391656" cy="1143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97286-C615-453F-E284-B5C22987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95D7A-1922-450E-8872-62F5AF42694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F8ECD-BC5C-69B8-45CB-D6C697E8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721B8-1357-D164-0082-D2B50441B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4283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4F65FF0-EE88-E48A-1552-AF2B228EAD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D93006-CD9A-ACB8-4DFF-755585BD51C6}"/>
              </a:ext>
            </a:extLst>
          </p:cNvPr>
          <p:cNvSpPr/>
          <p:nvPr userDrawn="1"/>
        </p:nvSpPr>
        <p:spPr>
          <a:xfrm rot="5400000" flipH="1" flipV="1">
            <a:off x="2662822" y="-2671180"/>
            <a:ext cx="6866356" cy="12192001"/>
          </a:xfrm>
          <a:prstGeom prst="rect">
            <a:avLst/>
          </a:prstGeom>
          <a:gradFill>
            <a:gsLst>
              <a:gs pos="13000">
                <a:schemeClr val="accent2"/>
              </a:gs>
              <a:gs pos="100000">
                <a:schemeClr val="accent5"/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B71B6E1-2B98-87C0-C97D-DC19E754324D}"/>
              </a:ext>
            </a:extLst>
          </p:cNvPr>
          <p:cNvSpPr/>
          <p:nvPr userDrawn="1"/>
        </p:nvSpPr>
        <p:spPr>
          <a:xfrm rot="16200000" flipH="1" flipV="1">
            <a:off x="2144989" y="-2153344"/>
            <a:ext cx="5473326" cy="9763303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68000"/>
                </a:schemeClr>
              </a:gs>
              <a:gs pos="45000">
                <a:schemeClr val="accent5">
                  <a:lumMod val="60000"/>
                  <a:lumOff val="40000"/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B8330-0A40-6340-3205-86A38459537F}"/>
              </a:ext>
            </a:extLst>
          </p:cNvPr>
          <p:cNvSpPr/>
          <p:nvPr userDrawn="1"/>
        </p:nvSpPr>
        <p:spPr>
          <a:xfrm flipV="1">
            <a:off x="1031672" y="2962966"/>
            <a:ext cx="11160328" cy="3895034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2000">
                <a:schemeClr val="accent5">
                  <a:alpha val="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A413373-13C5-71D9-C45A-699B0F4513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 rot="5400000" flipH="1" flipV="1">
            <a:off x="1233479" y="361145"/>
            <a:ext cx="5263375" cy="7730333"/>
          </a:xfrm>
          <a:prstGeom prst="rect">
            <a:avLst/>
          </a:prstGeom>
          <a:gradFill flip="none" rotWithShape="1">
            <a:gsLst>
              <a:gs pos="8000">
                <a:schemeClr val="accent2">
                  <a:lumMod val="75000"/>
                </a:schemeClr>
              </a:gs>
              <a:gs pos="50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92EA34-13CC-54C1-DE3D-4F1D5D55C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2093976"/>
            <a:ext cx="6528816" cy="4178808"/>
          </a:xfrm>
        </p:spPr>
        <p:txBody>
          <a:bodyPr anchor="b">
            <a:normAutofit/>
          </a:bodyPr>
          <a:lstStyle>
            <a:lvl1pPr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C7299-89AC-DB5B-B75E-E02A0040A6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557784"/>
            <a:ext cx="6391656" cy="1143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Date Placeholder 13">
            <a:extLst>
              <a:ext uri="{FF2B5EF4-FFF2-40B4-BE49-F238E27FC236}">
                <a16:creationId xmlns:a16="http://schemas.microsoft.com/office/drawing/2014/main" id="{08CEB89B-6066-557A-EBEC-18307AC2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B61AD-546C-4AAE-A736-53670D5C542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C3B3753E-6E60-F731-58BF-7C4D0497E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C2114D5C-BE8D-24C7-4A79-C0C28376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1685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3CF0EA4-D201-44E7-3558-D05CB4233E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643EA3-ACAA-539C-A041-266A895A2B1C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81E18B-2347-8DB6-2A7F-3EAC100A41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15072" y="528320"/>
            <a:ext cx="5028566" cy="3354992"/>
          </a:xfrm>
        </p:spPr>
        <p:txBody>
          <a:bodyPr anchor="b">
            <a:noAutofit/>
          </a:bodyPr>
          <a:lstStyle>
            <a:lvl1pPr algn="l">
              <a:defRPr sz="4400"/>
            </a:lvl1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15072" y="4027992"/>
            <a:ext cx="5028565" cy="1894972"/>
          </a:xfrm>
        </p:spPr>
        <p:txBody>
          <a:bodyPr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7" name="Picture Placeholder 7">
            <a:extLst>
              <a:ext uri="{FF2B5EF4-FFF2-40B4-BE49-F238E27FC236}">
                <a16:creationId xmlns:a16="http://schemas.microsoft.com/office/drawing/2014/main" id="{AA872EE9-FDFB-95A7-3547-DCAA0B51FE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57326" y="-11576"/>
            <a:ext cx="4946249" cy="6903720"/>
          </a:xfrm>
          <a:custGeom>
            <a:avLst/>
            <a:gdLst>
              <a:gd name="connsiteX0" fmla="*/ 0 w 4977139"/>
              <a:gd name="connsiteY0" fmla="*/ 0 h 6858000"/>
              <a:gd name="connsiteX1" fmla="*/ 4977139 w 4977139"/>
              <a:gd name="connsiteY1" fmla="*/ 0 h 6858000"/>
              <a:gd name="connsiteX2" fmla="*/ 4977139 w 4977139"/>
              <a:gd name="connsiteY2" fmla="*/ 6858000 h 6858000"/>
              <a:gd name="connsiteX3" fmla="*/ 0 w 4977139"/>
              <a:gd name="connsiteY3" fmla="*/ 6858000 h 6858000"/>
              <a:gd name="connsiteX4" fmla="*/ 0 w 4977139"/>
              <a:gd name="connsiteY4" fmla="*/ 0 h 6858000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58000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  <a:gd name="connsiteX0" fmla="*/ 0 w 4977139"/>
              <a:gd name="connsiteY0" fmla="*/ 0 h 6892724"/>
              <a:gd name="connsiteX1" fmla="*/ 4977139 w 4977139"/>
              <a:gd name="connsiteY1" fmla="*/ 0 h 6892724"/>
              <a:gd name="connsiteX2" fmla="*/ 4977139 w 4977139"/>
              <a:gd name="connsiteY2" fmla="*/ 6892724 h 6892724"/>
              <a:gd name="connsiteX3" fmla="*/ 1863524 w 4977139"/>
              <a:gd name="connsiteY3" fmla="*/ 6892724 h 6892724"/>
              <a:gd name="connsiteX4" fmla="*/ 0 w 4977139"/>
              <a:gd name="connsiteY4" fmla="*/ 0 h 68927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977139" h="6892724">
                <a:moveTo>
                  <a:pt x="0" y="0"/>
                </a:moveTo>
                <a:lnTo>
                  <a:pt x="4977139" y="0"/>
                </a:lnTo>
                <a:lnTo>
                  <a:pt x="4977139" y="6892724"/>
                </a:lnTo>
                <a:lnTo>
                  <a:pt x="1863524" y="6892724"/>
                </a:lnTo>
                <a:lnTo>
                  <a:pt x="0" y="0"/>
                </a:lnTo>
                <a:close/>
              </a:path>
            </a:pathLst>
          </a:custGeom>
        </p:spPr>
        <p:txBody>
          <a:bodyPr tIns="274320" rIns="274320">
            <a:normAutofit/>
          </a:bodyPr>
          <a:lstStyle>
            <a:lvl1pPr marL="0" indent="0" algn="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2963067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9B93086-0808-B114-0740-521B359C1A9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E08038D-9EFE-3356-C148-EC8143338DF0}"/>
              </a:ext>
            </a:extLst>
          </p:cNvPr>
          <p:cNvGrpSpPr/>
          <p:nvPr userDrawn="1"/>
        </p:nvGrpSpPr>
        <p:grpSpPr>
          <a:xfrm>
            <a:off x="0" y="-14248"/>
            <a:ext cx="12192000" cy="6894986"/>
            <a:chOff x="0" y="-7622"/>
            <a:chExt cx="12192000" cy="689498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9F9C2B1-B11B-9A2B-67A4-122E2DA3276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0" y="-7621"/>
              <a:ext cx="12192000" cy="6887364"/>
            </a:xfrm>
            <a:prstGeom prst="rect">
              <a:avLst/>
            </a:prstGeom>
            <a:gradFill>
              <a:gsLst>
                <a:gs pos="8000">
                  <a:schemeClr val="accent5"/>
                </a:gs>
                <a:gs pos="100000">
                  <a:schemeClr val="accent2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4AA54FE-841B-0347-5AD3-562968E989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99" y="0"/>
              <a:ext cx="8216919" cy="6887364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  <a:alpha val="79000"/>
                  </a:schemeClr>
                </a:gs>
                <a:gs pos="40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92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FD25D360-3248-FA35-87B0-2A8DBEDCD0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>
              <a:off x="3739978" y="-7622"/>
              <a:ext cx="8451623" cy="6887367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  <a:alpha val="67000"/>
                  </a:schemeClr>
                </a:gs>
                <a:gs pos="60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42A1D086-3B99-A3A2-B648-280F1AB4B3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10800000">
              <a:off x="9127281" y="7060"/>
              <a:ext cx="3064320" cy="6872683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58000"/>
                  </a:schemeClr>
                </a:gs>
                <a:gs pos="41000">
                  <a:schemeClr val="accent2">
                    <a:alpha val="0"/>
                  </a:schemeClr>
                </a:gs>
              </a:gsLst>
              <a:lin ang="12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84632"/>
            <a:ext cx="10085832" cy="1161288"/>
          </a:xfrm>
        </p:spPr>
        <p:txBody>
          <a:bodyPr anchor="t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3832" y="2432304"/>
            <a:ext cx="6053328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0556115-5F08-48BB-9AAD-5F98DFFE934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8776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84632"/>
            <a:ext cx="10085832" cy="1161288"/>
          </a:xfrm>
          <a:noFill/>
        </p:spPr>
        <p:txBody>
          <a:bodyPr anchor="t">
            <a:normAutofit/>
          </a:bodyPr>
          <a:lstStyle>
            <a:lvl1pPr>
              <a:defRPr sz="66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3832" y="2432304"/>
            <a:ext cx="6053328" cy="3858768"/>
          </a:xfr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9BDF5DD-FC76-422E-90E7-591B5FA5BB2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931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0120" y="2404872"/>
            <a:ext cx="4389120" cy="1865376"/>
          </a:xfrm>
          <a:noFill/>
        </p:spPr>
        <p:txBody>
          <a:bodyPr anchor="ctr">
            <a:normAutofit/>
          </a:bodyPr>
          <a:lstStyle>
            <a:lvl1pPr algn="ctr">
              <a:defRPr sz="66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120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877824"/>
            <a:ext cx="5129784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2906DB8-BA34-4A62-87EF-F70F9F53B17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5507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DF4C684-CDD4-5CA8-12DC-BB0C4BFE21E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-4329"/>
            <a:ext cx="5056093" cy="6869586"/>
            <a:chOff x="5171844" y="-11586"/>
            <a:chExt cx="7020159" cy="6869586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6ECDBF0-A1F0-37B6-C87A-8687287F7950}"/>
                </a:ext>
              </a:extLst>
            </p:cNvPr>
            <p:cNvSpPr/>
            <p:nvPr/>
          </p:nvSpPr>
          <p:spPr>
            <a:xfrm>
              <a:off x="5171848" y="-11580"/>
              <a:ext cx="7020152" cy="686957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60F90E0-14F7-6838-2C0A-149459C1D143}"/>
                </a:ext>
              </a:extLst>
            </p:cNvPr>
            <p:cNvSpPr/>
            <p:nvPr/>
          </p:nvSpPr>
          <p:spPr>
            <a:xfrm rot="10800000">
              <a:off x="6351336" y="876304"/>
              <a:ext cx="5840664" cy="5981696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78B55F-B3C4-0B70-7EAE-5FBFD3308543}"/>
                </a:ext>
              </a:extLst>
            </p:cNvPr>
            <p:cNvSpPr/>
            <p:nvPr/>
          </p:nvSpPr>
          <p:spPr>
            <a:xfrm>
              <a:off x="5171844" y="-11586"/>
              <a:ext cx="5171848" cy="6869586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alpha val="70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FBDE35-AEB9-6AFE-BC7A-79FEFBB51D0A}"/>
                </a:ext>
              </a:extLst>
            </p:cNvPr>
            <p:cNvSpPr/>
            <p:nvPr/>
          </p:nvSpPr>
          <p:spPr>
            <a:xfrm rot="16200000">
              <a:off x="6042356" y="708353"/>
              <a:ext cx="6869583" cy="5429710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368" y="2103120"/>
            <a:ext cx="3666744" cy="2624328"/>
          </a:xfrm>
          <a:noFill/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57702" y="877824"/>
            <a:ext cx="5509458" cy="5102352"/>
          </a:xfrm>
        </p:spPr>
        <p:txBody>
          <a:bodyPr vert="horz" lIns="91440" tIns="45720" rIns="91440" bIns="45720" rtlCol="0" anchor="ctr">
            <a:normAutofit/>
          </a:bodyPr>
          <a:lstStyle>
            <a:lvl1pPr marL="457200" indent="-457200">
              <a:buFont typeface="+mj-lt"/>
              <a:buAutoNum type="arabicPeriod"/>
              <a:defRPr lang="en-US" sz="2000" dirty="0"/>
            </a:lvl1pPr>
            <a:lvl2pPr marL="571500" indent="-342900">
              <a:buFont typeface="+mj-lt"/>
              <a:buAutoNum type="arabicPeriod"/>
              <a:defRPr lang="en-US" sz="1800" dirty="0"/>
            </a:lvl2pPr>
            <a:lvl3pPr marL="800100" indent="-342900">
              <a:buFont typeface="+mj-lt"/>
              <a:buAutoNum type="arabicPeriod"/>
              <a:defRPr lang="en-US" sz="1600" dirty="0"/>
            </a:lvl3pPr>
            <a:lvl4pPr>
              <a:buFont typeface="+mj-lt"/>
              <a:buAutoNum type="arabicPeriod"/>
              <a:defRPr lang="en-US" sz="1400" dirty="0"/>
            </a:lvl4pPr>
            <a:lvl5pPr>
              <a:buFont typeface="+mj-lt"/>
              <a:buAutoNum type="arabicPeriod"/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3B19A28-AC79-CF20-C703-D6B27C01698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F1DB633-1864-45A5-BE51-B3688A1CEEA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9E554EC-D104-642A-5E42-E4CFB243523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E23A16-5291-F71A-D460-81EE611EA8B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6779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" y="151598"/>
            <a:ext cx="11924209" cy="528186"/>
          </a:xfrm>
        </p:spPr>
        <p:txBody>
          <a:bodyPr anchor="ctr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776036"/>
            <a:ext cx="11924209" cy="567696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2E564ED-1140-B258-F708-E601B50C37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3496" y="6428232"/>
            <a:ext cx="3136392" cy="365760"/>
          </a:xfrm>
        </p:spPr>
        <p:txBody>
          <a:bodyPr/>
          <a:lstStyle/>
          <a:p>
            <a:fld id="{8B8EDBE7-C3AC-430B-8587-7F2E5726E52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5CCB5D3-F8A8-B378-C9B4-F29E362AA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28232"/>
            <a:ext cx="4096512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C639C5-351B-0FC9-E095-59AEDE479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592" y="6428232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02396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-1325880"/>
            <a:ext cx="10515600" cy="1325880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" y="329450"/>
            <a:ext cx="11924209" cy="6199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7C7208-6A52-7A25-6DD4-1FD469860C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513496" y="6428232"/>
            <a:ext cx="3136392" cy="365760"/>
          </a:xfrm>
        </p:spPr>
        <p:txBody>
          <a:bodyPr/>
          <a:lstStyle/>
          <a:p>
            <a:fld id="{351671B4-782F-4447-B688-3F2572BC7CB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38BE8E-E715-EF15-B47B-2556DB436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7160" y="6428232"/>
            <a:ext cx="4096512" cy="365760"/>
          </a:xfrm>
        </p:spPr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AA76D9-9C8C-6ADE-22D5-391B00D01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67592" y="6428232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0915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1362455"/>
            <a:ext cx="10954512" cy="495604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52C5F7B-97CA-C06C-A155-E4BC307D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FF065F-039D-47CE-A441-ACC36939491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EDC843-90AD-36D3-6615-3505603F8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324737-C1DF-CE60-245E-385E02AC2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ACE7F8-A7D9-2E2C-2B0B-0DB8D7168A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B768309-21D1-59BA-F479-9F846B9A0FB2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3D94F90-5391-9976-036B-C34C2C3044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40810853-0A5D-8160-9DA1-63FCF890E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2648" y="502920"/>
            <a:ext cx="10966704" cy="722375"/>
          </a:xfrm>
        </p:spPr>
        <p:txBody>
          <a:bodyPr anchor="t">
            <a:normAutofit/>
          </a:bodyPr>
          <a:lstStyle>
            <a:lvl1pPr algn="l">
              <a:defRPr sz="32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11240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020824"/>
            <a:ext cx="4160520" cy="2825496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020824"/>
            <a:ext cx="3959352" cy="269748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CE855AC-5F95-123D-E0A1-CBD75D8FD00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3A6A854-7BA6-35FC-898F-37F3BC10E5D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455EF75-521C-7F12-2397-68B6128751E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5503810-521B-4F6A-82F3-8A18F775730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00280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7A4A75-9DCC-64BE-C73B-DDE95F1E0D7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3EC4C90-6BC4-5324-A9CC-84F1C52A76E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E7E4CE7-DDE9-B121-006C-B1EA3E45778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2496" y="2020824"/>
            <a:ext cx="4160520" cy="2825496"/>
          </a:xfrm>
        </p:spPr>
        <p:txBody>
          <a:bodyPr anchor="ctr">
            <a:normAutofit/>
          </a:bodyPr>
          <a:lstStyle>
            <a:lvl1pPr algn="r"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7376" y="2020824"/>
            <a:ext cx="3959352" cy="26974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dirty="0"/>
            </a:lvl1pPr>
            <a:lvl2pPr marL="228600" indent="0">
              <a:buNone/>
              <a:defRPr lang="en-US" dirty="0"/>
            </a:lvl2pPr>
            <a:lvl3pPr marL="457200" indent="0">
              <a:buNone/>
              <a:defRPr lang="en-US" dirty="0"/>
            </a:lvl3pPr>
            <a:lvl4pPr marL="685800" indent="0">
              <a:buNone/>
              <a:defRPr lang="en-US" dirty="0"/>
            </a:lvl4pPr>
            <a:lvl5pPr marL="914400" indent="0">
              <a:buNone/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6A82C16-EB1A-4294-103B-715F071E5A3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D27F6DE-0F73-4A00-B281-72521CF83CC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F09CF825-511F-35F8-E0EC-636033ED43E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27EA83B-52EA-A0B8-E2E8-C9D1FE273B2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706958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552" y="2048256"/>
            <a:ext cx="3813048" cy="353872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775960" y="2048256"/>
            <a:ext cx="5047488" cy="353872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/>
            </a:lvl1pPr>
            <a:lvl2pPr>
              <a:defRPr lang="en-US"/>
            </a:lvl2pPr>
            <a:lvl3pPr>
              <a:defRPr lang="en-US"/>
            </a:lvl3pPr>
            <a:lvl4pPr>
              <a:defRPr lang="en-US"/>
            </a:lvl4pPr>
            <a:lvl5pPr>
              <a:defRPr lang="en-US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1F2EAD-3327-FA60-8B7F-6CBBD02C3F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FA512FF-0A37-4AC0-A33C-28A4AE10005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7CB2298-A12A-D380-ED4F-AD870434F23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63D4A7C-9E9E-96BC-68B8-3F92C9B3B40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74537F0-59D7-5CF5-65CE-33DFA62B376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7EFD035-FCE9-275A-5EEF-94FC6583E39A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DFF3E46-4915-D511-DDA5-9451667C3C8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84279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6CBD635-4863-B127-5668-D2C7DA8CDE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1629720-DD91-8012-686D-AABA439870E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0911820" y="0"/>
            <a:ext cx="913577" cy="68580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F657BD59-35CC-9BB3-8621-6FA3356F81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0117" y="185195"/>
            <a:ext cx="6930838" cy="150549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FB27827-7491-B1C2-D9C5-975A9FF66EC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8788" y="-22860"/>
            <a:ext cx="3291840" cy="6903720"/>
          </a:xfrm>
        </p:spPr>
        <p:txBody>
          <a:bodyPr lIns="182880" tIns="274320" rIns="18288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D4D4555-A25D-09B6-36AF-5977189F2DD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70116" y="2022395"/>
            <a:ext cx="6941703" cy="4297680"/>
          </a:xfrm>
        </p:spPr>
        <p:txBody>
          <a:bodyPr>
            <a:normAutofit/>
          </a:bodyPr>
          <a:lstStyle>
            <a:lvl1pPr marL="228600" indent="-228600">
              <a:spcBef>
                <a:spcPts val="1000"/>
              </a:spcBef>
              <a:spcAft>
                <a:spcPts val="1500"/>
              </a:spcAft>
              <a:buFont typeface="Arial" panose="020B0604020202020204" pitchFamily="34" charset="0"/>
              <a:buChar char="•"/>
              <a:defRPr sz="1800"/>
            </a:lvl1pPr>
            <a:lvl2pPr>
              <a:spcBef>
                <a:spcPts val="1000"/>
              </a:spcBef>
              <a:spcAft>
                <a:spcPts val="1500"/>
              </a:spcAft>
              <a:defRPr sz="1800"/>
            </a:lvl2pPr>
            <a:lvl3pPr>
              <a:spcBef>
                <a:spcPts val="1000"/>
              </a:spcBef>
              <a:spcAft>
                <a:spcPts val="1500"/>
              </a:spcAft>
              <a:defRPr sz="1800"/>
            </a:lvl3pPr>
            <a:lvl4pPr>
              <a:spcBef>
                <a:spcPts val="1000"/>
              </a:spcBef>
              <a:spcAft>
                <a:spcPts val="1500"/>
              </a:spcAft>
              <a:defRPr sz="1800"/>
            </a:lvl4pPr>
            <a:lvl5pPr>
              <a:spcBef>
                <a:spcPts val="1000"/>
              </a:spcBef>
              <a:spcAft>
                <a:spcPts val="1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5171543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70432"/>
            <a:ext cx="4251960" cy="322783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96712" y="1170432"/>
            <a:ext cx="5687568" cy="470916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A675E8-8398-4EC3-B1DB-2C04007992A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814708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50675FE4-1839-CB8F-7574-8FBCED9706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C309010-BB96-4CE9-3A39-43FA59198DD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32D5C3E8-4075-EEED-D3DC-B1B0DCD9F940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722376"/>
            <a:ext cx="7214616" cy="1280160"/>
          </a:xfrm>
        </p:spPr>
        <p:txBody>
          <a:bodyPr anchor="t">
            <a:normAutofit/>
          </a:bodyPr>
          <a:lstStyle>
            <a:lvl1pPr>
              <a:defRPr sz="40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 – alternate Medium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22776" y="2240280"/>
            <a:ext cx="7349947" cy="3721608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65C79459-C978-FF61-F7FC-DC5D1F17017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9801E1B-EFD3-4163-8A33-67DA8A46411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A089F15-F7A9-6130-79CF-D853C6B4B74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BFFBCCE1-48C7-7734-891D-F4664CC97B6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87809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4215384" cy="3136392"/>
          </a:xfrm>
        </p:spPr>
        <p:txBody>
          <a:bodyPr anchor="t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68696" y="640080"/>
            <a:ext cx="5998464" cy="5696712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20955A0-7C44-4DF3-B90F-B92A347DEB3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3A83600-30C4-2F21-93C5-D07537A396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A1F9F49-F979-53D6-3ED8-352816078D4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4745F95-9BA3-B7A5-F004-E2BB1CFFE2F8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4873799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604B371-347D-80EC-2C2C-C69CD2EF7B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flipV="1">
            <a:off x="12068340" y="0"/>
            <a:ext cx="123362" cy="6858000"/>
            <a:chOff x="12068638" y="0"/>
            <a:chExt cx="123362" cy="685800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F227FEA-4B4B-3484-7267-B7BD65A4E9BF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3530AA-F724-4235-0FDF-84595FCBFBC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621792"/>
            <a:ext cx="10872216" cy="749808"/>
          </a:xfrm>
        </p:spPr>
        <p:txBody>
          <a:bodyPr anchor="ctr">
            <a:normAutofit/>
          </a:bodyPr>
          <a:lstStyle>
            <a:lvl1pPr>
              <a:defRPr sz="3200">
                <a:gradFill>
                  <a:gsLst>
                    <a:gs pos="0">
                      <a:schemeClr val="accent5"/>
                    </a:gs>
                    <a:gs pos="100000">
                      <a:schemeClr val="accent2"/>
                    </a:gs>
                  </a:gsLst>
                  <a:lin ang="13800000" scaled="0"/>
                </a:gradFill>
              </a:defRPr>
            </a:lvl1pPr>
          </a:lstStyle>
          <a:p>
            <a:r>
              <a:rPr lang="en-US" dirty="0"/>
              <a:t>Click to edit Master title style – alternate Large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ED2AC62-5EFE-4C62-A6FD-2F23820B895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5961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05F4066-9F01-B79C-2223-238EF4D5A2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83C8600-7288-5643-6828-817DB1C8A609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1145E3-88BC-F91E-B01F-5375FC4A04D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274320"/>
            <a:ext cx="10872216" cy="987552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 – alternate Large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1591056"/>
            <a:ext cx="7772400" cy="438912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5E6F8B3-4A05-4179-A0FD-A4EA97011587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24956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C1155E4-5659-692F-6CDC-095E555AF698}"/>
              </a:ext>
            </a:extLst>
          </p:cNvPr>
          <p:cNvSpPr/>
          <p:nvPr userDrawn="1"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88AFD6F-0EAD-ADCF-CB9A-AB74C59048E1}"/>
              </a:ext>
            </a:extLst>
          </p:cNvPr>
          <p:cNvSpPr/>
          <p:nvPr userDrawn="1"/>
        </p:nvSpPr>
        <p:spPr>
          <a:xfrm rot="16200000">
            <a:off x="6635246" y="-3716556"/>
            <a:ext cx="1855397" cy="9288510"/>
          </a:xfrm>
          <a:prstGeom prst="rect">
            <a:avLst/>
          </a:prstGeom>
          <a:gradFill>
            <a:gsLst>
              <a:gs pos="45000">
                <a:schemeClr val="accent5"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310896"/>
            <a:ext cx="10872216" cy="1225296"/>
          </a:xfrm>
        </p:spPr>
        <p:txBody>
          <a:bodyPr anchor="ctr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 – alternate Large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249424" y="2313432"/>
            <a:ext cx="8732520" cy="3895344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602332-ECCE-37C9-0CA1-1743D107C8E3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FBB3E219-58D5-409F-9DFA-AB05004BBFB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8E192A-D6F1-1585-7133-0041C85402E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437B541-595D-1700-6A76-9AF7590B186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012042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3493008" cy="3621024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C4CAAF-9048-5116-D3C8-15E595C3BC2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61D5048-49AF-4650-835F-433CD436405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F3B715D2-E75C-A2E6-CE7A-70CE2EFA5E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8E49B-DD4C-66AF-8D2C-52110DB227F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394E45B-1239-5927-7239-231AB33A23C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82CCE1C-1D53-2F67-CA11-693E1CA40CC5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C77A3C2-9949-B8A0-8486-8228C60D0C3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56899021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F2293C7-9DD5-C84B-6A44-F0D117C4C94B}"/>
              </a:ext>
            </a:extLst>
          </p:cNvPr>
          <p:cNvSpPr/>
          <p:nvPr userDrawn="1"/>
        </p:nvSpPr>
        <p:spPr>
          <a:xfrm>
            <a:off x="3" y="-4323"/>
            <a:ext cx="4059076" cy="6869579"/>
          </a:xfrm>
          <a:prstGeom prst="rect">
            <a:avLst/>
          </a:prstGeom>
          <a:gradFill>
            <a:gsLst>
              <a:gs pos="7000">
                <a:schemeClr val="accent2"/>
              </a:gs>
              <a:gs pos="100000">
                <a:schemeClr val="accent5"/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88F0D-A4DE-CAA0-43A6-84E52AD904F3}"/>
              </a:ext>
            </a:extLst>
          </p:cNvPr>
          <p:cNvSpPr/>
          <p:nvPr userDrawn="1"/>
        </p:nvSpPr>
        <p:spPr>
          <a:xfrm rot="10800000">
            <a:off x="-1" y="1061883"/>
            <a:ext cx="4059079" cy="580337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60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5CD67E0-1350-1985-A4E1-5215AF902BF2}"/>
              </a:ext>
            </a:extLst>
          </p:cNvPr>
          <p:cNvSpPr/>
          <p:nvPr userDrawn="1"/>
        </p:nvSpPr>
        <p:spPr>
          <a:xfrm rot="16200000">
            <a:off x="-524095" y="1129367"/>
            <a:ext cx="5716870" cy="3449479"/>
          </a:xfrm>
          <a:prstGeom prst="rect">
            <a:avLst/>
          </a:prstGeom>
          <a:gradFill>
            <a:gsLst>
              <a:gs pos="0">
                <a:schemeClr val="accent5">
                  <a:alpha val="86000"/>
                </a:schemeClr>
              </a:gs>
              <a:gs pos="57000">
                <a:schemeClr val="accent2">
                  <a:alpha val="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2648" y="640080"/>
            <a:ext cx="3081528" cy="4014216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title style – alternate XL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92040" y="640081"/>
            <a:ext cx="6675120" cy="557784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790CD73-4635-8D46-A7E8-EDF5E35D34E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78F8C6-9D95-44E4-AE46-A42E63A9B25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2B6B8768-08ED-B8FE-AB87-3961B13E76E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18504"/>
            <a:ext cx="3446431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E7E57EE-CAE7-24C5-9F1D-159F32ADDDD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4656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5272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605272" y="1801367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5E9B8B-7499-A48C-F314-3620CFFB8E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39B506F-0FAC-8905-0F05-E889644A7B9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DAC1EBA-955D-23C1-CCE1-CF2C6CBFD05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96EE962-E57A-8EDB-7169-6EB04FA7539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866" y="0"/>
            <a:ext cx="4837176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62DD-3333-1184-E97C-2FDF9D599F49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701784" y="6318504"/>
            <a:ext cx="1865376" cy="365760"/>
          </a:xfrm>
        </p:spPr>
        <p:txBody>
          <a:bodyPr/>
          <a:lstStyle/>
          <a:p>
            <a:fld id="{5BD047E1-4E32-4ED1-A1F2-DE594031C39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1225D-49EF-5752-ACF2-F43EB2B363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5605272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012C-B1FA-A889-A45D-1DA431A414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20345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5961888" cy="1197864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801368"/>
            <a:ext cx="5961888" cy="445312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B5F7A84-F69C-14C3-58A7-A5418DFBA03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33031" y="0"/>
            <a:ext cx="4841934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696C65-8B92-C00D-616E-75F9B87D242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074966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D5CF959-7C50-4F74-C2B9-EDB889ABB1C3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6E15898-F812-0865-E8EA-0C382138D30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lumMod val="60000"/>
                    <a:lumOff val="40000"/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883AD65-12AC-C9F9-BC16-630074C6E9FA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1453896" cy="365760"/>
          </a:xfrm>
        </p:spPr>
        <p:txBody>
          <a:bodyPr/>
          <a:lstStyle/>
          <a:p>
            <a:fld id="{576BD1F6-F705-449A-8396-174F32136DF6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CCFFCB-747B-18CE-B1CA-86800F14D4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12B252-0E5E-01F3-B740-90B3CFA9AD5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08076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347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10">
            <a:extLst>
              <a:ext uri="{FF2B5EF4-FFF2-40B4-BE49-F238E27FC236}">
                <a16:creationId xmlns:a16="http://schemas.microsoft.com/office/drawing/2014/main" id="{C4293765-78A6-5206-26C2-E8817B2834F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7470792" cy="6858000"/>
          </a:xfrm>
          <a:custGeom>
            <a:avLst/>
            <a:gdLst>
              <a:gd name="connsiteX0" fmla="*/ 0 w 7470792"/>
              <a:gd name="connsiteY0" fmla="*/ 0 h 6858000"/>
              <a:gd name="connsiteX1" fmla="*/ 7470792 w 7470792"/>
              <a:gd name="connsiteY1" fmla="*/ 0 h 6858000"/>
              <a:gd name="connsiteX2" fmla="*/ 5633197 w 7470792"/>
              <a:gd name="connsiteY2" fmla="*/ 6858000 h 6858000"/>
              <a:gd name="connsiteX3" fmla="*/ 0 w 747079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70792" h="6858000">
                <a:moveTo>
                  <a:pt x="0" y="0"/>
                </a:moveTo>
                <a:lnTo>
                  <a:pt x="7470792" y="0"/>
                </a:lnTo>
                <a:lnTo>
                  <a:pt x="563319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ln>
                <a:noFill/>
              </a:ln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B4E351F-7451-86A3-5271-0D00B9EFA66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A860223-A40E-30ED-6832-0825A930BB6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0B6907E-F17B-783E-D454-DFC62D0977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6B12211-7E94-9534-6F2D-2AFD2EBE36F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6580245-E985-EC3F-9385-D0F517F0C15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75A82A3-E3DF-978F-4BD7-10E0F1075B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EDC40AE-D1CB-7535-22E2-E6D910FB82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32772C41-A024-2F33-1F04-21E003FA72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685800"/>
            <a:ext cx="9144000" cy="3136738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3BC2DF-9C2A-052C-AD2C-0A8ABAA503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978800"/>
            <a:ext cx="9144000" cy="1965960"/>
          </a:xfrm>
        </p:spPr>
        <p:txBody>
          <a:bodyPr>
            <a:noAutofit/>
          </a:bodyPr>
          <a:lstStyle>
            <a:lvl1pPr marL="0" indent="0" algn="ctr">
              <a:buNone/>
              <a:defRPr sz="1800" b="1" cap="all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2585857835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06516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06516" y="1472183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AF4E90B-EF6F-24B4-C4FE-7FBC72B7E9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867" y="0"/>
            <a:ext cx="3968496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F50B082-E806-677A-B150-164003C5BF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EBF228F-ECC6-8326-8C59-4539BE646E4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29E235C-963A-D79C-5145-5233B1FD5A8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21447D-8AA6-9863-0212-376200A916F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729070" y="6318504"/>
            <a:ext cx="2838090" cy="365760"/>
          </a:xfrm>
        </p:spPr>
        <p:txBody>
          <a:bodyPr/>
          <a:lstStyle/>
          <a:p>
            <a:fld id="{7077AA60-B118-4889-AC4B-277A8B02D27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6FDC5C-46E3-4585-C089-E091BE6E5D3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706516" y="6318504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6395A93-90A0-8500-32A5-2011DF9658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134898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6858000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6858000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9D3616B-B0C6-AB9E-48FA-05090671826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142" y="0"/>
            <a:ext cx="3939493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5BBFBAF-5922-A442-5D1A-BC28ADE0D2B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DBF79C-336C-A5FC-F9A7-F678FEB5C351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B3E95C8-0894-01F3-97E4-60803AAA24A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2EABA-2011-B91D-C867-6B03C474330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4709160" y="6318504"/>
            <a:ext cx="2350008" cy="365760"/>
          </a:xfrm>
        </p:spPr>
        <p:txBody>
          <a:bodyPr/>
          <a:lstStyle/>
          <a:p>
            <a:fld id="{DB8F12BC-FCDD-4026-B597-144C5072AB2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5B44AF-FB05-4BBA-5AC9-C89D1BB5BE6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437E37F5-E579-D12C-536E-A9118707E1C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97687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01809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8040" y="502918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78040" y="2084832"/>
            <a:ext cx="4389120" cy="41732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4266D3CD-E64E-AB28-1EEC-F7CA30D2619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866" y="1"/>
            <a:ext cx="6409944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A72DDF2-1DCF-ED6E-B46F-C5481B11F7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952B8BF-260C-7869-ECC9-65A4737A29DB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E7A490F-C5BE-4D6A-6333-24501D912E0A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3DFA3A1-170C-9EB0-EF98-9A00E9351AE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45580" y="6318504"/>
            <a:ext cx="1021580" cy="365760"/>
          </a:xfrm>
        </p:spPr>
        <p:txBody>
          <a:bodyPr/>
          <a:lstStyle/>
          <a:p>
            <a:fld id="{4BE214C9-FA61-4E65-BF1A-91864A45277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B98F0C5-C653-A666-2C8B-EF516904B82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7178040" y="6318504"/>
            <a:ext cx="336754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843455-3BFC-C480-EE14-CFA983FD8D4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74993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389120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4389120" cy="41696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EE2866F3-0262-FC88-23E2-359D75EA8A7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60263" y="0"/>
            <a:ext cx="6408375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D76C82F-0CA8-713E-E19A-65D51910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3A0EB22-0640-E9D6-5C90-504668EDC47C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995F219-6751-8C9C-0F4E-1048F537CB6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7AE70-2FE3-1872-0811-BC089F612855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264408" y="6318504"/>
            <a:ext cx="1325880" cy="365760"/>
          </a:xfrm>
        </p:spPr>
        <p:txBody>
          <a:bodyPr/>
          <a:lstStyle/>
          <a:p>
            <a:fld id="{0E1982AC-E354-455B-B3B8-8AE6A3392FB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497486-A221-C6D1-050D-0B3DB326465B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65176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3EE6EB-FF56-B8A3-1408-5C43C49B25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50799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409869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3345" y="502920"/>
            <a:ext cx="4623815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49EC769-D182-1983-9C57-352B35F4B59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865" y="0"/>
            <a:ext cx="6172200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940297" y="1472184"/>
            <a:ext cx="4626863" cy="478620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CE12A3-3124-BD77-3CA4-2BA094D5B0C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8512E58-77BD-B01E-2B37-D3C196087B94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BEE4717-99E1-2AB6-E8AD-FAF1794B85EE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D225F5-3F39-BCEB-2C78-7154153A5A3C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395678" y="6318504"/>
            <a:ext cx="1171481" cy="365760"/>
          </a:xfrm>
        </p:spPr>
        <p:txBody>
          <a:bodyPr/>
          <a:lstStyle/>
          <a:p>
            <a:fld id="{810200EB-FCA0-402A-B7B1-33E21AD5901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BA543-16A6-BD13-2E0E-D91F3215C00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940297" y="6318504"/>
            <a:ext cx="345538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42E6085-40BD-B034-DCA8-184879ABE0F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32828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7AE7BB9-8F3B-888B-7C5F-C693E4B78B3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7CA2AA3A-CAA5-475A-C3CD-9ABFCE2B0092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43ED07E-CBE3-22B8-BCE0-4F98BB64C4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573413" cy="841248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1472184"/>
            <a:ext cx="4573413" cy="4782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C59C038-AFE7-F1BB-D482-33E1708925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844556" y="0"/>
            <a:ext cx="6224082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BA7FF-A77E-82D8-382F-C60F9EB7D40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3355847" y="6318504"/>
            <a:ext cx="1418733" cy="365760"/>
          </a:xfrm>
        </p:spPr>
        <p:txBody>
          <a:bodyPr/>
          <a:lstStyle/>
          <a:p>
            <a:fld id="{EB985D21-B2A4-4F38-8ED6-BA694362EEC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2B6E2F6-1C60-7678-922C-01C4DB211D7A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6318504"/>
            <a:ext cx="274320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77AED5A-2B3B-6F43-CA78-5BF85217FD6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4692285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354028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B5D765-4DB1-83CD-C254-A90B6611CF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69A84EF-6D24-A163-8B58-B5389FD4DDD7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E9A50A9-013C-611D-B106-1ED459519F5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8A45037-DD9A-9287-B37A-49CD4CC3CAF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866" y="-1"/>
            <a:ext cx="7397496" cy="6857999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bg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62B38A-33A6-F8AC-C9B9-FA400D29071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504406" y="6318504"/>
            <a:ext cx="1062754" cy="365760"/>
          </a:xfrm>
        </p:spPr>
        <p:txBody>
          <a:bodyPr/>
          <a:lstStyle/>
          <a:p>
            <a:fld id="{88BC5615-7E1A-435D-9122-C7D7676966C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6F5CC625-CD4F-F9C5-5E5D-05B78AE7CEE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35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E5B1B358-15B5-2BEF-0B1B-0BC9F05FFA1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05969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CFD1FA7-C4E8-DE5C-3B9D-DCD115B6C32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C133272-DC27-4D54-F532-D2039EAA5D9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9C8420D-B6AB-D6E7-38A4-FFF30B404590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401568" cy="144475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2084832"/>
            <a:ext cx="3401568" cy="4169664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672711" y="0"/>
            <a:ext cx="7395927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8150" y="6318504"/>
            <a:ext cx="1014586" cy="365760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965DD02-F7E1-4EF0-B1B3-B510364553F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12648" y="6318504"/>
            <a:ext cx="197550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520440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505510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722376"/>
            <a:ext cx="3017520" cy="3364992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998356" y="722376"/>
            <a:ext cx="3566160" cy="544068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A6D87B-55DF-483B-0AF7-E6F2B6041C8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105656" y="722376"/>
            <a:ext cx="3417212" cy="544068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71DDF62D-265F-648C-DEAF-A6B63AFE9A8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2D1000B-DD91-46C7-8C5B-72A476E645B7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46F9121-A740-6137-350B-F287FC3F65ED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4B1E5F69-8168-1838-71D3-E395524793E7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494689-2DF4-F719-B5A3-0E33B5AB96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258C88C8-2ADC-03E1-DA79-C09C9FFCB400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EE9281E-3F01-B630-B5DF-17CEE295D67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33378490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5592" y="1008126"/>
            <a:ext cx="3401567" cy="1947672"/>
          </a:xfrm>
        </p:spPr>
        <p:txBody>
          <a:bodyPr anchor="b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93A3E8A-C3F5-3D0B-FDE4-68B52DFE71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5866" y="0"/>
            <a:ext cx="7397496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65592" y="3099816"/>
            <a:ext cx="3401567" cy="305409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2754B6-EAB4-945C-FC4E-F8F7D453BCC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99CF6F-40DA-4FCF-FBCF-9907CB96FB76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7C8A1CA-3094-3344-5C05-30F5E18CD021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9BE2343-B677-7565-070B-CEED0B0D546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10497312" y="6318504"/>
            <a:ext cx="1069847" cy="365760"/>
          </a:xfrm>
        </p:spPr>
        <p:txBody>
          <a:bodyPr/>
          <a:lstStyle/>
          <a:p>
            <a:fld id="{FCFE13F4-FC18-4490-99DB-C482A2C5E64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8C8E1E-13A9-668C-1F5C-BC271E6A05C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165592" y="6318504"/>
            <a:ext cx="2331720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94BC881-6669-50F2-64F2-57BD81A93BC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0513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9E49FCE-658C-FF5A-6405-3D10F1AC1B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F903C516-D418-5E3E-1E4E-1DF8464338F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7BF5B15-0E8A-A82C-6E9C-FCF3FBAAD4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54B33CA-9490-C8E1-FE4F-06367AF2921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586824F-3198-FE44-5A4A-70312048DAF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058CD71-6E97-B6A9-11B6-867ED408DEE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E9FDAA6-BDE8-D6C3-17CD-F87BFB54F54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2A0738D-E9A9-14B7-4739-62E402B0C2DF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4961" y="2032663"/>
            <a:ext cx="4463005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766D4CB-8BCE-C6EE-EF57-A8A819EBD36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141720" y="2032663"/>
            <a:ext cx="5212080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62524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956312"/>
            <a:ext cx="3647839" cy="1420235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17E7B2-E2F9-D41D-D140-E89E0C3F5B9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115929"/>
            <a:ext cx="12192000" cy="4506283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2780D-0AD2-4AF5-BB2C-10475DA517D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57800" y="4956312"/>
            <a:ext cx="6309360" cy="1420235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A6CD91D-B3A8-3626-F189-B9F77A315D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1"/>
            <a:ext cx="12198096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869147E-E51A-3B94-6CD8-EE629F8797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DCD771F-7FFC-BCEC-B388-8883BD9CBC6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4654699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4093596"/>
            <a:ext cx="2953618" cy="2007912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68555" y="4093596"/>
            <a:ext cx="7298605" cy="2289578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B8FB154D-4A60-735B-FA5C-F17F96D0F7D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3700807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9AA293A1-7F80-90D9-D8FF-27238ADD795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F9C35D84-2038-43B8-87E1-39B174B42ED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3BD91724-58CE-FA68-1E24-9CD57621C12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B9AC797-2D9B-C7AC-550D-157FEDA3800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60690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2953618" cy="201168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270248" y="502920"/>
            <a:ext cx="7296912" cy="228600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E959C07-1179-7036-2FC4-CF6EC66C9FF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172968"/>
            <a:ext cx="12192000" cy="3685032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F655A3-ED64-0178-B367-0F46DD9A691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8430768" y="2788920"/>
            <a:ext cx="3136392" cy="365760"/>
          </a:xfrm>
        </p:spPr>
        <p:txBody>
          <a:bodyPr/>
          <a:lstStyle/>
          <a:p>
            <a:fld id="{12A145EB-BC83-4D9F-99CE-1AFD1B14503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11A9B6-300C-45F6-9919-5519020002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612648" y="2788920"/>
            <a:ext cx="4096512" cy="365760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2D10F7-2EB6-A853-1981-9DAA6DF7FCE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484864" y="2788920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25281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Photo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333CDCF-1D03-5851-5ADE-6C229D9C93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36CADBC-4985-70E0-56BE-1C8385BBCBD0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31B3299-F1D4-88B7-5B22-7D623606691F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7978"/>
            <a:ext cx="10954512" cy="969264"/>
          </a:xfrm>
        </p:spPr>
        <p:txBody>
          <a:bodyPr anchor="ctr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C3B04B-96C8-DA90-9593-3508CE34B4EE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648" y="1801367"/>
            <a:ext cx="5243709" cy="4489704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537960" y="1801367"/>
            <a:ext cx="5029200" cy="44897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303468-1991-7CCF-2C67-0B5A3850BAD1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152DAEF-BA02-40D7-96C4-22CF8180860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02B3BF-7794-675C-7382-345519B43BE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AF75D71-C32E-4EF6-2C8E-B5F29DBF4D1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2014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, Content Photo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6287667-A4F8-6B7A-7C1E-415768F3B3A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60F260A-40A1-ED4C-F5A8-F915D3BDB7F5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879CD2C2-2541-1223-03B1-97955C134718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4669536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02919"/>
            <a:ext cx="5471160" cy="581558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648" y="2293938"/>
            <a:ext cx="4669536" cy="4024566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9D2F68ED-5552-E109-B7F4-671217CABF2D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8C5C0C1B-4F26-49DF-B317-F70F5A4AA37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3134235-8D6E-735A-EBA0-BA533F60F02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73B9B49-4584-CFEF-738F-BE68D009CEA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808718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, Content Photo 16.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53C02DA-0C9D-12C9-42BB-CC4820B41CF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3680A20-A590-D755-5AA0-BAF1B1402907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6CA06CF-7B14-32D2-2412-3434710512EF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645980" cy="1453896"/>
          </a:xfrm>
        </p:spPr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212227" y="502919"/>
            <a:ext cx="6354933" cy="581558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5A7BF66-FFF1-E318-9AFE-331E011D59C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2648" y="2293938"/>
            <a:ext cx="3645980" cy="4024565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8772B0-B493-B608-E389-35329DEF201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77B5705-417F-4994-A4DE-84AF5BBCD64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BFB2EA8-AADE-E8CD-890F-EA9F9968B25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D854D38F-A697-A216-CCCB-0C1A9DCBD2F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6227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75A7C06-2D6E-7095-8C8D-8ED3F95CE06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DE50F9B-5D48-EA9A-24F5-7337B3C771DE}"/>
              </a:ext>
            </a:extLst>
          </p:cNvPr>
          <p:cNvGrpSpPr/>
          <p:nvPr userDrawn="1"/>
        </p:nvGrpSpPr>
        <p:grpSpPr>
          <a:xfrm>
            <a:off x="-22275" y="-6922"/>
            <a:ext cx="12214275" cy="6888025"/>
            <a:chOff x="-22275" y="-6922"/>
            <a:chExt cx="12214275" cy="688802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C7FE29A-8CCB-52F3-F8A7-3FD20F625F9C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DC6E483-3AE3-37FF-B5E7-2040AC685FD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21823A5-1321-85C2-A7F8-A83D39ED013F}"/>
                </a:ext>
              </a:extLst>
            </p:cNvPr>
            <p:cNvSpPr/>
            <p:nvPr/>
          </p:nvSpPr>
          <p:spPr>
            <a:xfrm flipH="1">
              <a:off x="-9524" y="-6922"/>
              <a:ext cx="3836566" cy="6888025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D03B5C2-7838-0462-0E76-57838EC835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7304" y="977770"/>
            <a:ext cx="11137392" cy="4114800"/>
          </a:xfrm>
        </p:spPr>
        <p:txBody>
          <a:bodyPr>
            <a:normAutofit/>
          </a:bodyPr>
          <a:lstStyle>
            <a:lvl1pPr algn="ctr">
              <a:defRPr sz="27800" b="1"/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39562" y="4924130"/>
            <a:ext cx="9912876" cy="1545336"/>
          </a:xfrm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228600" indent="0" algn="ctr">
              <a:buNone/>
              <a:defRPr sz="2400"/>
            </a:lvl2pPr>
            <a:lvl3pPr marL="457200" indent="0" algn="ctr">
              <a:buNone/>
              <a:defRPr sz="2000"/>
            </a:lvl3pPr>
            <a:lvl4pPr marL="685800" indent="0" algn="ctr">
              <a:buNone/>
              <a:defRPr sz="1800"/>
            </a:lvl4pPr>
            <a:lvl5pPr marL="914400" indent="0" algn="ctr">
              <a:buNone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34716D1-3506-ECF7-D8AF-2844E09CF61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9DD8751-3715-4661-9D6B-A4A34F6E67A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3A6B13-B641-2F2B-F9C1-400A4BFC84E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0FA4FD-05D7-E445-800B-43A7FE44B38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0162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18052" y="581104"/>
            <a:ext cx="11155680" cy="4334256"/>
          </a:xfrm>
        </p:spPr>
        <p:txBody>
          <a:bodyPr>
            <a:normAutofit/>
          </a:bodyPr>
          <a:lstStyle>
            <a:lvl1pPr algn="l">
              <a:defRPr sz="278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4718304"/>
            <a:ext cx="6281928" cy="135331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228600" indent="0" algn="l">
              <a:buNone/>
              <a:defRPr sz="2400">
                <a:solidFill>
                  <a:schemeClr val="tx1"/>
                </a:solidFill>
              </a:defRPr>
            </a:lvl2pPr>
            <a:lvl3pPr marL="457200" indent="0" algn="l">
              <a:buNone/>
              <a:defRPr sz="2000">
                <a:solidFill>
                  <a:schemeClr val="tx1"/>
                </a:solidFill>
              </a:defRPr>
            </a:lvl3pPr>
            <a:lvl4pPr marL="685800" indent="0" algn="l">
              <a:buNone/>
              <a:defRPr sz="1800">
                <a:solidFill>
                  <a:schemeClr val="tx1"/>
                </a:solidFill>
              </a:defRPr>
            </a:lvl4pPr>
            <a:lvl5pPr marL="914400" indent="0" algn="l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603007-CB96-38C0-FA78-CDF806B8404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ED1BEC6-30D1-486C-86EF-0985FD7A0A5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AFA283-8B69-8448-DC7D-6DE3F0476B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6BAC523-8535-BC3B-EFC6-1044D3F7EBB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6233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B8561-D435-07DE-2456-79994CDFB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4260" y="182880"/>
            <a:ext cx="11247120" cy="4977455"/>
          </a:xfrm>
        </p:spPr>
        <p:txBody>
          <a:bodyPr anchor="t">
            <a:noAutofit/>
          </a:bodyPr>
          <a:lstStyle>
            <a:lvl1pPr algn="l">
              <a:defRPr sz="32500" b="1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##%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42AC33E-6837-F850-DF64-4475DAA059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4983480"/>
            <a:ext cx="6281928" cy="1353312"/>
          </a:xfrm>
        </p:spPr>
        <p:txBody>
          <a:bodyPr anchor="b"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228600" indent="0" algn="l">
              <a:buNone/>
              <a:defRPr sz="2400">
                <a:solidFill>
                  <a:schemeClr val="tx1"/>
                </a:solidFill>
              </a:defRPr>
            </a:lvl2pPr>
            <a:lvl3pPr marL="457200" indent="0" algn="l">
              <a:buNone/>
              <a:defRPr sz="2000">
                <a:solidFill>
                  <a:schemeClr val="tx1"/>
                </a:solidFill>
              </a:defRPr>
            </a:lvl3pPr>
            <a:lvl4pPr marL="685800" indent="0" algn="l">
              <a:buNone/>
              <a:defRPr sz="1800">
                <a:solidFill>
                  <a:schemeClr val="tx1"/>
                </a:solidFill>
              </a:defRPr>
            </a:lvl4pPr>
            <a:lvl5pPr marL="914400" indent="0" algn="l">
              <a:buNone/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ADE8C0-7863-A0F4-9EFB-60B2F8DD221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51A22BB-54D5-4FC8-B555-F8BC3BC8140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E20381-0150-ABDF-3C66-3E77DA79EEC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AD7FDD-1157-5BB4-4A9F-3F35CE7FF47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04715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 userDrawn="1"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548640"/>
            <a:ext cx="7680960" cy="5605272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600" b="1"/>
            </a:lvl1pPr>
            <a:lvl2pPr marL="228600" indent="0">
              <a:lnSpc>
                <a:spcPct val="100000"/>
              </a:lnSpc>
              <a:buNone/>
              <a:defRPr sz="5600" b="1"/>
            </a:lvl2pPr>
            <a:lvl3pPr marL="457200" indent="0">
              <a:lnSpc>
                <a:spcPct val="100000"/>
              </a:lnSpc>
              <a:buNone/>
              <a:defRPr sz="5600" b="1"/>
            </a:lvl3pPr>
            <a:lvl4pPr marL="685800" indent="0">
              <a:lnSpc>
                <a:spcPct val="100000"/>
              </a:lnSpc>
              <a:buNone/>
              <a:defRPr sz="5600" b="1"/>
            </a:lvl4pPr>
            <a:lvl5pPr marL="914400" indent="0">
              <a:lnSpc>
                <a:spcPct val="100000"/>
              </a:lnSpc>
              <a:buNone/>
              <a:defRPr sz="5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8B89EC9-748F-467F-911A-3E9A1739021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188952" cy="123363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068638" y="0"/>
            <a:ext cx="123362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27221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DD9208B-0FD2-A7E3-5202-0F18392AE4F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04010E2-9C6F-C582-1E3A-F5D43D0FFB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3D2B8AF-94DE-C211-EAE7-0971C111BEA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247A2AC-F284-077E-9A14-EB7D1DE6274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0E91F1F-5151-2442-2B89-CE0AB11785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FBD82AC-3C5B-819E-E0FF-157D74B840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299648-2E6E-FA0D-85E4-8884BE34A0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7BD0263-5D42-E696-F170-1F9CF5FF2A74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838199" y="2078963"/>
            <a:ext cx="3435628" cy="4067492"/>
          </a:xfrm>
        </p:spPr>
        <p:txBody>
          <a:bodyPr>
            <a:normAutofit/>
          </a:bodyPr>
          <a:lstStyle>
            <a:lvl1pPr marL="4572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eriod"/>
              <a:defRPr sz="1800"/>
            </a:lvl1pPr>
            <a:lvl2pPr marL="9144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eriod"/>
              <a:defRPr sz="1800"/>
            </a:lvl2pPr>
            <a:lvl3pPr marL="1371600" indent="-457200">
              <a:spcBef>
                <a:spcPts val="1000"/>
              </a:spcBef>
              <a:spcAft>
                <a:spcPts val="500"/>
              </a:spcAft>
              <a:buFont typeface="+mj-lt"/>
              <a:buAutoNum type="arabicParenR"/>
              <a:defRPr sz="1800"/>
            </a:lvl3pPr>
            <a:lvl4pPr marL="1828800" indent="-457200">
              <a:spcBef>
                <a:spcPts val="1000"/>
              </a:spcBef>
              <a:spcAft>
                <a:spcPts val="500"/>
              </a:spcAft>
              <a:buFont typeface="+mj-lt"/>
              <a:buAutoNum type="alphaLcParenR"/>
              <a:defRPr sz="1800"/>
            </a:lvl4pPr>
            <a:lvl5pPr marL="2228850" indent="-457200">
              <a:spcBef>
                <a:spcPts val="1000"/>
              </a:spcBef>
              <a:spcAft>
                <a:spcPts val="500"/>
              </a:spcAft>
              <a:buFont typeface="+mj-lt"/>
              <a:buAutoNum type="romanLcPeriod"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1BEE7174-135F-6F9F-11B9-3C3F2F9CDEAA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965539" y="2087315"/>
            <a:ext cx="6007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 marL="0">
              <a:spcBef>
                <a:spcPts val="1000"/>
              </a:spcBef>
              <a:spcAft>
                <a:spcPts val="500"/>
              </a:spcAft>
              <a:defRPr sz="1800"/>
            </a:lvl2pPr>
            <a:lvl3pPr marL="457200">
              <a:spcBef>
                <a:spcPts val="1000"/>
              </a:spcBef>
              <a:spcAft>
                <a:spcPts val="500"/>
              </a:spcAft>
              <a:defRPr sz="1800"/>
            </a:lvl3pPr>
            <a:lvl4pPr marL="685800">
              <a:spcBef>
                <a:spcPts val="1000"/>
              </a:spcBef>
              <a:spcAft>
                <a:spcPts val="500"/>
              </a:spcAft>
              <a:defRPr sz="1800"/>
            </a:lvl4pPr>
            <a:lvl5pPr marL="914400"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533683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atement 3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91C0A04-3BC7-B88E-3974-2A73D0A107E7}"/>
              </a:ext>
            </a:extLst>
          </p:cNvPr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07991EE-474F-899B-8FEF-F82B3E5BDF10}"/>
              </a:ext>
            </a:extLst>
          </p:cNvPr>
          <p:cNvGrpSpPr/>
          <p:nvPr userDrawn="1"/>
        </p:nvGrpSpPr>
        <p:grpSpPr>
          <a:xfrm>
            <a:off x="-7285" y="-6922"/>
            <a:ext cx="12199285" cy="6869101"/>
            <a:chOff x="-22275" y="-6922"/>
            <a:chExt cx="12214275" cy="6869101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9D5B255-8277-F118-03CD-8BAE19E8D68B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E8FF695-246F-077D-F2C8-36B38501750D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DB72F2E-896E-2C27-7B7B-07C3BA02B78E}"/>
                </a:ext>
              </a:extLst>
            </p:cNvPr>
            <p:cNvSpPr/>
            <p:nvPr/>
          </p:nvSpPr>
          <p:spPr>
            <a:xfrm flipH="1">
              <a:off x="-14981" y="-6922"/>
              <a:ext cx="3836566" cy="685291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522BC71-28C2-81D8-FB44-31BC493BBF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 Light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7" y="548640"/>
            <a:ext cx="7935607" cy="4780930"/>
          </a:xfrm>
        </p:spPr>
        <p:txBody>
          <a:bodyPr anchor="t">
            <a:noAutofit/>
          </a:bodyPr>
          <a:lstStyle>
            <a:lvl1pPr marL="0" indent="0">
              <a:lnSpc>
                <a:spcPct val="100000"/>
              </a:lnSpc>
              <a:buNone/>
              <a:defRPr sz="5600" b="1"/>
            </a:lvl1pPr>
            <a:lvl2pPr marL="228600" indent="0">
              <a:lnSpc>
                <a:spcPct val="100000"/>
              </a:lnSpc>
              <a:buNone/>
              <a:defRPr sz="5600" b="1"/>
            </a:lvl2pPr>
            <a:lvl3pPr marL="457200" indent="0">
              <a:lnSpc>
                <a:spcPct val="100000"/>
              </a:lnSpc>
              <a:buNone/>
              <a:defRPr sz="5600" b="1"/>
            </a:lvl3pPr>
            <a:lvl4pPr marL="685800" indent="0">
              <a:lnSpc>
                <a:spcPct val="100000"/>
              </a:lnSpc>
              <a:buNone/>
              <a:defRPr sz="5600" b="1"/>
            </a:lvl4pPr>
            <a:lvl5pPr marL="914400" indent="0">
              <a:lnSpc>
                <a:spcPct val="100000"/>
              </a:lnSpc>
              <a:buNone/>
              <a:defRPr sz="5600" b="1"/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83681088-8C72-D3AA-E951-F32AA4318F6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-10332" y="6388874"/>
            <a:ext cx="12199284" cy="477513"/>
            <a:chOff x="-5025" y="6737718"/>
            <a:chExt cx="12207200" cy="123363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23FCCF6-A9CE-8C06-A018-3526E4B210A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4641A033-DCF1-2B2E-7479-E074B140FA8C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F83B6E-95ED-1D70-2F6E-8299525C0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1719157" y="0"/>
            <a:ext cx="472843" cy="6858000"/>
            <a:chOff x="12068638" y="0"/>
            <a:chExt cx="123362" cy="6858000"/>
          </a:xfrm>
          <a:solidFill>
            <a:schemeClr val="tx1"/>
          </a:solidFill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1F59BE4-AC2E-2AB9-FE80-40CAF77CA79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701C2DAC-E593-02EE-C7E4-01B9BAA443C6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B1CDE9-5530-27AD-F371-845225CBAE0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8430768" y="6386132"/>
            <a:ext cx="313639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DE237E5-2C05-430C-94A2-61DB8B3EAA7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0BD0FB-DF25-A357-E7A1-DE73856D8C0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612648" y="6386132"/>
            <a:ext cx="4096512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5A7A1A-40D3-94ED-3398-E5F9BADBC5E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484864" y="6386132"/>
            <a:ext cx="493776" cy="3657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2134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882175" y="751366"/>
            <a:ext cx="8353433" cy="5402545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lnSpc>
                <a:spcPct val="100000"/>
              </a:lnSpc>
              <a:buNone/>
              <a:defRPr sz="4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Click to edit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7CA33720-A04E-18B6-251B-16C80085F295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36999E5-D287-420B-976A-C27FA1ACB8D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32871A2-A450-61EB-7368-98B251F15495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AC245A2E-4B49-CED7-ADDF-6624BCC88DD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323AF82-B640-17D0-AC4B-55F4EDF5C4D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0" y="0"/>
            <a:ext cx="123362" cy="6858000"/>
            <a:chOff x="12068638" y="0"/>
            <a:chExt cx="123362" cy="685800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DA5C8EA-7A6C-8AC0-78D1-F538329B41B8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FF2FAD3C-DB75-D855-489D-B09F992EA0E9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B287CE5-00A5-FA1D-EB2D-E5CFD27420D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34636"/>
            <a:ext cx="12188952" cy="123363"/>
            <a:chOff x="-5025" y="6737718"/>
            <a:chExt cx="12207200" cy="123363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12C43EBD-E088-A3CD-FCDE-E6ED8F87D14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88F00F-9D01-378E-377E-26B543D2FA77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0330075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9616" y="1823376"/>
            <a:ext cx="9198864" cy="2875175"/>
          </a:xfrm>
        </p:spPr>
        <p:txBody>
          <a:bodyPr anchor="ctr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53934-FF5E-40BD-A7EF-BE94B0ACBBC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5202865"/>
            <a:ext cx="9198864" cy="559982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1pPr>
            <a:lvl2pPr marL="228600" indent="0">
              <a:buNone/>
              <a:defRPr sz="24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2pPr>
            <a:lvl3pPr marL="457200" indent="0">
              <a:buNone/>
              <a:defRPr sz="20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3pPr>
            <a:lvl4pPr marL="685800" indent="0">
              <a:buNone/>
              <a:defRPr sz="18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4pPr>
            <a:lvl5pPr marL="914400" indent="0">
              <a:buNone/>
              <a:defRPr sz="1600" b="1">
                <a:gradFill>
                  <a:gsLst>
                    <a:gs pos="0">
                      <a:schemeClr val="accent5"/>
                    </a:gs>
                    <a:gs pos="90000">
                      <a:schemeClr val="accent2"/>
                    </a:gs>
                  </a:gsLst>
                  <a:lin ang="9600000" scaled="0"/>
                </a:gradFill>
              </a:defRPr>
            </a:lvl5pPr>
          </a:lstStyle>
          <a:p>
            <a:pPr lvl="0"/>
            <a:r>
              <a:rPr lang="en-US" dirty="0"/>
              <a:t>Quote Author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423922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8CFE4-4AC8-17F9-C6E2-22D96CF810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F771DE8-E061-3895-510A-61CBC2443569}"/>
              </a:ext>
            </a:extLst>
          </p:cNvPr>
          <p:cNvGrpSpPr/>
          <p:nvPr userDrawn="1"/>
        </p:nvGrpSpPr>
        <p:grpSpPr>
          <a:xfrm>
            <a:off x="807326" y="778051"/>
            <a:ext cx="10577346" cy="5314435"/>
            <a:chOff x="807326" y="778051"/>
            <a:chExt cx="10577346" cy="531443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D2E260E-763F-A06B-2808-39975829F205}"/>
                </a:ext>
              </a:extLst>
            </p:cNvPr>
            <p:cNvSpPr/>
            <p:nvPr/>
          </p:nvSpPr>
          <p:spPr>
            <a:xfrm rot="5400000" flipH="1">
              <a:off x="3438786" y="-1853401"/>
              <a:ext cx="5314432" cy="10577340"/>
            </a:xfrm>
            <a:prstGeom prst="rect">
              <a:avLst/>
            </a:prstGeom>
            <a:gradFill>
              <a:gsLst>
                <a:gs pos="0">
                  <a:schemeClr val="accent2">
                    <a:alpha val="78000"/>
                  </a:schemeClr>
                </a:gs>
                <a:gs pos="93000">
                  <a:schemeClr val="accent5">
                    <a:alpha val="85000"/>
                  </a:schemeClr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E82642F-D94D-7313-EB9D-48E3CBEDD19C}"/>
                </a:ext>
              </a:extLst>
            </p:cNvPr>
            <p:cNvSpPr/>
            <p:nvPr/>
          </p:nvSpPr>
          <p:spPr>
            <a:xfrm rot="16200000" flipH="1">
              <a:off x="3445177" y="-1846407"/>
              <a:ext cx="5314435" cy="10563352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alpha val="79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21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AF07BFD-B9D2-EC0A-E652-91B14A953CD7}"/>
                </a:ext>
              </a:extLst>
            </p:cNvPr>
            <p:cNvSpPr/>
            <p:nvPr/>
          </p:nvSpPr>
          <p:spPr>
            <a:xfrm rot="10800000">
              <a:off x="807326" y="778051"/>
              <a:ext cx="3333441" cy="5308369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1A4CA2AB-CF12-B4C5-473B-8012BA7C6F7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 flipH="1">
              <a:off x="4205050" y="-1083744"/>
              <a:ext cx="4078718" cy="10273742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26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2092751"/>
            <a:ext cx="8695944" cy="212810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800"/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0FE3343-9C91-4096-99FF-ECBDF38E6A8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5120640"/>
            <a:ext cx="8695944" cy="62179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dirty="0"/>
            </a:lvl1pPr>
            <a:lvl2pPr marL="228600" indent="0">
              <a:buNone/>
              <a:defRPr lang="en-US" b="1" dirty="0"/>
            </a:lvl2pPr>
            <a:lvl3pPr marL="457200" indent="0">
              <a:buNone/>
              <a:defRPr lang="en-US" b="1" dirty="0"/>
            </a:lvl3pPr>
            <a:lvl4pPr marL="685800" indent="0">
              <a:buNone/>
              <a:defRPr lang="en-US" b="1" dirty="0"/>
            </a:lvl4pPr>
            <a:lvl5pPr marL="914400" indent="0">
              <a:buNone/>
              <a:defRPr lang="en-US" b="1" dirty="0"/>
            </a:lvl5pPr>
          </a:lstStyle>
          <a:p>
            <a:pPr lvl="0"/>
            <a:r>
              <a:rPr lang="en-US" dirty="0"/>
              <a:t>Quote Author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073680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3-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008CFE4-4AC8-17F9-C6E2-22D96CF8106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DE4581-CCFE-13FF-B53C-592638067FCF}"/>
              </a:ext>
            </a:extLst>
          </p:cNvPr>
          <p:cNvGrpSpPr/>
          <p:nvPr userDrawn="1"/>
        </p:nvGrpSpPr>
        <p:grpSpPr>
          <a:xfrm>
            <a:off x="-22275" y="-6922"/>
            <a:ext cx="12214275" cy="6888025"/>
            <a:chOff x="-22275" y="-6922"/>
            <a:chExt cx="12214275" cy="6888025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A60AF8B-1447-F11B-317A-2B62BF427200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B7607FDD-F605-68F1-7AA0-8C46B55839F8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67C2197-4AA5-2448-A5C9-5616910115AD}"/>
                </a:ext>
              </a:extLst>
            </p:cNvPr>
            <p:cNvSpPr/>
            <p:nvPr/>
          </p:nvSpPr>
          <p:spPr>
            <a:xfrm flipH="1">
              <a:off x="-9524" y="-6922"/>
              <a:ext cx="3836566" cy="6888025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761D807-E465-A2B1-482D-442EF66B99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86778F49-4B68-120E-A1F3-0E4E0A1907FA}"/>
              </a:ext>
            </a:extLst>
          </p:cNvPr>
          <p:cNvSpPr/>
          <p:nvPr userDrawn="1"/>
        </p:nvSpPr>
        <p:spPr>
          <a:xfrm>
            <a:off x="803940" y="778051"/>
            <a:ext cx="10577340" cy="530836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3F0761-EA67-F7D1-62E4-095EADA262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55064" y="2092751"/>
            <a:ext cx="8695944" cy="2128102"/>
          </a:xfrm>
        </p:spPr>
        <p:txBody>
          <a:bodyPr anchor="ctr">
            <a:normAutofit/>
          </a:bodyPr>
          <a:lstStyle>
            <a:lvl1pPr>
              <a:lnSpc>
                <a:spcPct val="100000"/>
              </a:lnSpc>
              <a:defRPr sz="3800">
                <a:gradFill>
                  <a:gsLst>
                    <a:gs pos="0">
                      <a:schemeClr val="accent5"/>
                    </a:gs>
                    <a:gs pos="99000">
                      <a:schemeClr val="accent2"/>
                    </a:gs>
                  </a:gsLst>
                  <a:lin ang="0" scaled="0"/>
                </a:gra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5FAB025-061F-4B04-451A-37E42755863E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655064" y="5120640"/>
            <a:ext cx="8695944" cy="621792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b="1" dirty="0">
                <a:gradFill>
                  <a:gsLst>
                    <a:gs pos="0">
                      <a:schemeClr val="accent5"/>
                    </a:gs>
                    <a:gs pos="99000">
                      <a:schemeClr val="accent2"/>
                    </a:gs>
                  </a:gsLst>
                  <a:lin ang="0" scaled="0"/>
                </a:gradFill>
              </a:defRPr>
            </a:lvl1pPr>
            <a:lvl2pPr marL="228600" indent="0">
              <a:buNone/>
              <a:defRPr lang="en-US" b="1" dirty="0">
                <a:gradFill>
                  <a:gsLst>
                    <a:gs pos="0">
                      <a:schemeClr val="accent5"/>
                    </a:gs>
                    <a:gs pos="99000">
                      <a:schemeClr val="accent2"/>
                    </a:gs>
                  </a:gsLst>
                  <a:lin ang="0" scaled="0"/>
                </a:gradFill>
              </a:defRPr>
            </a:lvl2pPr>
            <a:lvl3pPr marL="457200" indent="0">
              <a:buNone/>
              <a:defRPr lang="en-US" b="1" dirty="0">
                <a:gradFill>
                  <a:gsLst>
                    <a:gs pos="0">
                      <a:schemeClr val="accent5"/>
                    </a:gs>
                    <a:gs pos="99000">
                      <a:schemeClr val="accent2"/>
                    </a:gs>
                  </a:gsLst>
                  <a:lin ang="0" scaled="0"/>
                </a:gradFill>
              </a:defRPr>
            </a:lvl3pPr>
            <a:lvl4pPr marL="685800" indent="0">
              <a:buNone/>
              <a:defRPr lang="en-US" b="1" dirty="0">
                <a:gradFill>
                  <a:gsLst>
                    <a:gs pos="0">
                      <a:schemeClr val="accent5"/>
                    </a:gs>
                    <a:gs pos="99000">
                      <a:schemeClr val="accent2"/>
                    </a:gs>
                  </a:gsLst>
                  <a:lin ang="0" scaled="0"/>
                </a:gradFill>
              </a:defRPr>
            </a:lvl4pPr>
            <a:lvl5pPr marL="914400" indent="0">
              <a:buNone/>
              <a:defRPr lang="en-US" b="1" dirty="0">
                <a:gradFill>
                  <a:gsLst>
                    <a:gs pos="0">
                      <a:schemeClr val="accent5"/>
                    </a:gs>
                    <a:gs pos="99000">
                      <a:schemeClr val="accent2"/>
                    </a:gs>
                  </a:gsLst>
                  <a:lin ang="0" scaled="0"/>
                </a:gradFill>
              </a:defRPr>
            </a:lvl5pPr>
          </a:lstStyle>
          <a:p>
            <a:pPr lvl="0"/>
            <a:r>
              <a:rPr lang="en-US" dirty="0"/>
              <a:t>Quote Author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A78CD0-57A9-DB86-E3A3-40628E6D6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2209B1C-CE9D-4940-AB37-92194140AE2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4C2DF4-76B6-1299-74E1-66F403C01A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35CA15-3DFE-125B-C658-77179EDE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9398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4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438912"/>
            <a:ext cx="9619488" cy="4526280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4965192"/>
            <a:ext cx="5431536" cy="128930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 b="1">
                <a:gradFill>
                  <a:gsLst>
                    <a:gs pos="0">
                      <a:schemeClr val="accent2"/>
                    </a:gs>
                    <a:gs pos="90000">
                      <a:schemeClr val="accent5"/>
                    </a:gs>
                  </a:gsLst>
                  <a:lin ang="9600000" scaled="0"/>
                </a:gra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EA7374B-034F-DC15-AAE6-F4EEF684D2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7C328D3-B18B-24BD-03FA-227757B1BD0C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5D7C039-2BFE-AA4E-98FF-0FB05C26829B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7DC2A72-E563-CD29-C82F-E6F44278A5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A0D5-708A-43AB-A631-CC05967A9D6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339EBEAB-D6C7-76FD-D09E-300CFDFFB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DEFD7D0D-5253-7FBF-942F-E305F4906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5338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Quote 5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9EE128E1-0CDA-47A1-D35D-9C25479EF6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>
            <a:off x="12068638" y="0"/>
            <a:ext cx="123362" cy="6858000"/>
            <a:chOff x="12068638" y="0"/>
            <a:chExt cx="123362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619BAD8-E856-5A54-5FB5-85E6CAC4E304}"/>
                </a:ext>
              </a:extLst>
            </p:cNvPr>
            <p:cNvSpPr/>
            <p:nvPr/>
          </p:nvSpPr>
          <p:spPr>
            <a:xfrm>
              <a:off x="12068638" y="0"/>
              <a:ext cx="123362" cy="6858000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3FCF455-BD54-50B4-8076-41DC7D47954B}"/>
                </a:ext>
              </a:extLst>
            </p:cNvPr>
            <p:cNvSpPr/>
            <p:nvPr/>
          </p:nvSpPr>
          <p:spPr>
            <a:xfrm>
              <a:off x="12068638" y="3527553"/>
              <a:ext cx="123362" cy="3330447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A753856-64E9-57B8-BA9A-9192CD4E945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1"/>
            <a:ext cx="12188952" cy="123363"/>
            <a:chOff x="-5025" y="6737718"/>
            <a:chExt cx="12207200" cy="12336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9BB5D38-3664-8477-8F8A-91B17B1EE508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4F4A8525-6EB9-D4F1-AB1C-1F0B1952FC31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12648" y="1292984"/>
            <a:ext cx="9317736" cy="3785616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Quote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2648" y="5078600"/>
            <a:ext cx="5431536" cy="128930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5FDC78-0A9E-49C8-8A38-9E53DCF02CC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8347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020825"/>
            <a:ext cx="5166360" cy="429767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015341"/>
            <a:ext cx="5166360" cy="430316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EF6C83-0707-1E19-34F9-FDA8120FE3C2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6CA9959E-7598-40EA-A31B-5530B141377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8CDB76-28FD-D889-FD29-B75FE2B5FE6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6D04B2-E95F-4EE6-17BF-F49CBC9673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432429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B646A9-91B4-D2CF-8B72-68E668219C00}"/>
              </a:ext>
            </a:extLst>
          </p:cNvPr>
          <p:cNvSpPr/>
          <p:nvPr userDrawn="1"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A7BFCD9-16A4-5745-7BB3-7836095FF16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133600"/>
            <a:ext cx="5166360" cy="418490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30EDC57-7D17-D4C8-5C60-A44A480EA9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800" y="2128115"/>
            <a:ext cx="5166360" cy="419038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2184DE-1D38-B3AE-D560-557B3726B547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E5E196D-7162-46EF-9232-0FDF280FAB2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2A082C-5D4A-4A20-87E3-9906B5F3BAF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D66BE47-AC20-1061-07AD-89A41D02F48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02164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682496"/>
            <a:ext cx="5166360" cy="82296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615609"/>
            <a:ext cx="5166360" cy="37028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615608"/>
            <a:ext cx="5166360" cy="370289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1682496"/>
            <a:ext cx="5166360" cy="822960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74F6644-90F3-4C1F-B26D-101843FBA04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9722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75558-A264-444E-829B-51AAE6B4B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8D9373-37D1-4135-8D34-755E139F7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5E4A6B-1966-4E57-9FB8-8B111E97B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FC3DD-F2BE-41FF-895B-00129AAB15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1F830C-8424-4FAF-A011-605AE1D1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94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pictu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00B3A65-BB60-F2B4-4CF4-19A7C53F188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F1DB8D5-B954-BFC9-C8D8-F0491CCBE29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7D69F-27D7-2C68-A17D-3F1399C8BE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664596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1" y="2055813"/>
            <a:ext cx="5781261" cy="4067492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C013AD6-0EF3-2B25-DDBD-2DF706123AE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66991" y="-22860"/>
            <a:ext cx="4625008" cy="690372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19868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C704A21-3725-4536-B210-EAED58DE1544}"/>
              </a:ext>
            </a:extLst>
          </p:cNvPr>
          <p:cNvSpPr/>
          <p:nvPr userDrawn="1"/>
        </p:nvSpPr>
        <p:spPr>
          <a:xfrm rot="5400000" flipH="1">
            <a:off x="5175902" y="-5175894"/>
            <a:ext cx="1855397" cy="12207199"/>
          </a:xfrm>
          <a:prstGeom prst="rect">
            <a:avLst/>
          </a:prstGeom>
          <a:gradFill>
            <a:gsLst>
              <a:gs pos="0">
                <a:schemeClr val="accent5"/>
              </a:gs>
              <a:gs pos="90000">
                <a:schemeClr val="accent2"/>
              </a:gs>
            </a:gsLst>
            <a:lin ang="9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3750" cy="119786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2128111"/>
            <a:ext cx="5166360" cy="484632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B5BB1DC-4DAA-D220-25A9-5752C158FD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264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AB67A04-5E8D-18C5-D47A-A5B5CFE568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00038" y="2722893"/>
            <a:ext cx="5166360" cy="35956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00800" y="2128109"/>
            <a:ext cx="5166360" cy="484633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4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D0645D-C128-9FF0-2E8B-D2E3E34687D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356AF25-AACD-457E-A9BE-05FA456CFEA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669AB3-1083-59C6-B9F8-A35C0D40661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C6DDA88-C058-DDD5-F19B-8B5E7B86C68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35628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C6AF9-366E-42AA-B98F-986F29AA39A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810928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B3869-340B-41DF-9C65-735FB09356D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34483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58542D-74EF-452C-A9C9-E0B5C96C7E4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54344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6BE0305-2234-39DE-EC35-B6881018E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EBF17BE-BA15-771A-79F4-91B4C5C752FB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79ADE0D-3A86-F364-6B2A-F373A75E29AE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595634" cy="1808201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309608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83299" y="502920"/>
            <a:ext cx="6283861" cy="5803262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12B39-F9DE-4E2E-B0B1-92016F27481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111795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3713996" cy="22472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310128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6CCD178F-4127-FE67-2F5D-0F1CE788439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53978" y="342016"/>
            <a:ext cx="6413182" cy="5976487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D02923E9-478C-95DE-C678-A683A36F538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3DD8A0F-EB40-1201-2A23-685958AC5DF6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B912E4F-3FBB-39E4-2EA2-BA0D8858A74D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Date Placeholder 22">
            <a:extLst>
              <a:ext uri="{FF2B5EF4-FFF2-40B4-BE49-F238E27FC236}">
                <a16:creationId xmlns:a16="http://schemas.microsoft.com/office/drawing/2014/main" id="{8ACB14E1-4D3B-B55C-4791-64F774AC361F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81DDDC8-40D5-4DAD-BF29-757577A849D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24" name="Footer Placeholder 23">
            <a:extLst>
              <a:ext uri="{FF2B5EF4-FFF2-40B4-BE49-F238E27FC236}">
                <a16:creationId xmlns:a16="http://schemas.microsoft.com/office/drawing/2014/main" id="{861F92C4-9651-789C-0B22-E6343EE25C7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E55DAD34-8521-F119-F985-ABFBDD3400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240474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F0AE463B-60C7-F01E-97F6-1486FB41D2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/>
          <p:nvPr userDrawn="1"/>
        </p:nvGrpSpPr>
        <p:grpSpPr>
          <a:xfrm rot="10800000">
            <a:off x="0" y="6743026"/>
            <a:ext cx="12207200" cy="123363"/>
            <a:chOff x="-5025" y="6737718"/>
            <a:chExt cx="12207200" cy="12336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F94E48A-D751-8593-5D71-0683866A2404}"/>
                </a:ext>
              </a:extLst>
            </p:cNvPr>
            <p:cNvSpPr/>
            <p:nvPr/>
          </p:nvSpPr>
          <p:spPr>
            <a:xfrm rot="5400000" flipH="1">
              <a:off x="6036894" y="695800"/>
              <a:ext cx="123362" cy="12207199"/>
            </a:xfrm>
            <a:prstGeom prst="rect">
              <a:avLst/>
            </a:prstGeom>
            <a:gradFill>
              <a:gsLst>
                <a:gs pos="0">
                  <a:schemeClr val="accent5"/>
                </a:gs>
                <a:gs pos="100000">
                  <a:schemeClr val="accent2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55092F9-8C9B-4865-CB0E-EFD550A28ED3}"/>
                </a:ext>
              </a:extLst>
            </p:cNvPr>
            <p:cNvSpPr/>
            <p:nvPr/>
          </p:nvSpPr>
          <p:spPr>
            <a:xfrm rot="16200000">
              <a:off x="9176406" y="3835311"/>
              <a:ext cx="123362" cy="5928176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F2AFD6D-B377-424B-9CD3-33053FB354E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5173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449025BC-4BFA-E0C2-FF97-41BAA095276F}"/>
              </a:ext>
            </a:extLst>
          </p:cNvPr>
          <p:cNvGrpSpPr/>
          <p:nvPr userDrawn="1"/>
        </p:nvGrpSpPr>
        <p:grpSpPr>
          <a:xfrm>
            <a:off x="-22275" y="-6922"/>
            <a:ext cx="12214275" cy="6888025"/>
            <a:chOff x="-22275" y="-6922"/>
            <a:chExt cx="12214275" cy="688802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BEA83D6-9F10-BAFA-4A0E-2C7D635E16F5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9725F78-FBE8-D2B2-5D49-CBD7134499FE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DAFBDE7-0927-9426-0191-A5F53955EFFB}"/>
                </a:ext>
              </a:extLst>
            </p:cNvPr>
            <p:cNvSpPr/>
            <p:nvPr/>
          </p:nvSpPr>
          <p:spPr>
            <a:xfrm flipH="1">
              <a:off x="-9524" y="-6922"/>
              <a:ext cx="3836566" cy="6888025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9F2B59-0408-6542-E295-DDB107F0E6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051ED59C-915C-FE0F-DB39-433B53F9766C}"/>
              </a:ext>
            </a:extLst>
          </p:cNvPr>
          <p:cNvSpPr/>
          <p:nvPr userDrawn="1"/>
        </p:nvSpPr>
        <p:spPr>
          <a:xfrm>
            <a:off x="-22275" y="2791691"/>
            <a:ext cx="12214275" cy="40824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rm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575304"/>
            <a:ext cx="10890374" cy="27432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52CF0D-DCF6-2401-8AD6-ED12BCF0D0F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B464BDC-3DB9-496B-9DFB-E48CB1D3787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7F5585-231E-4B46-143C-086AE5C56D2F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E8D9E-59BD-DBC5-F43C-8A6A21AE2F1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9648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BDD8D24-88B3-D4D5-4D33-225698C54E3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 w="1905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BD35055-6D74-A348-4718-905599970CC5}"/>
              </a:ext>
            </a:extLst>
          </p:cNvPr>
          <p:cNvGrpSpPr/>
          <p:nvPr userDrawn="1"/>
        </p:nvGrpSpPr>
        <p:grpSpPr>
          <a:xfrm>
            <a:off x="-22275" y="-6922"/>
            <a:ext cx="12214275" cy="6888025"/>
            <a:chOff x="-22275" y="-6922"/>
            <a:chExt cx="12214275" cy="6888025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6C4D1BF-2265-9B4D-FEAA-1FD4A17B249F}"/>
                </a:ext>
              </a:extLst>
            </p:cNvPr>
            <p:cNvSpPr/>
            <p:nvPr/>
          </p:nvSpPr>
          <p:spPr>
            <a:xfrm rot="5400000">
              <a:off x="2655863" y="-2678137"/>
              <a:ext cx="6857999" cy="12214275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93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3D69BAF-14B6-1A1F-BBF0-F95A0950A281}"/>
                </a:ext>
              </a:extLst>
            </p:cNvPr>
            <p:cNvSpPr/>
            <p:nvPr/>
          </p:nvSpPr>
          <p:spPr>
            <a:xfrm rot="16200000">
              <a:off x="3197276" y="-2132545"/>
              <a:ext cx="6850175" cy="11139273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32000">
                  <a:schemeClr val="accent5">
                    <a:alpha val="0"/>
                  </a:schemeClr>
                </a:gs>
              </a:gsLst>
              <a:lin ang="19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6664D15-0667-8496-3D7B-C849F4439E7C}"/>
                </a:ext>
              </a:extLst>
            </p:cNvPr>
            <p:cNvSpPr/>
            <p:nvPr/>
          </p:nvSpPr>
          <p:spPr>
            <a:xfrm flipH="1">
              <a:off x="-9524" y="-6922"/>
              <a:ext cx="3836566" cy="6888025"/>
            </a:xfrm>
            <a:prstGeom prst="rect">
              <a:avLst/>
            </a:prstGeom>
            <a:gradFill>
              <a:gsLst>
                <a:gs pos="0">
                  <a:schemeClr val="accent5">
                    <a:lumMod val="75000"/>
                  </a:schemeClr>
                </a:gs>
                <a:gs pos="48000">
                  <a:schemeClr val="accent5">
                    <a:alpha val="0"/>
                  </a:schemeClr>
                </a:gs>
              </a:gsLst>
              <a:lin ang="11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3DC6ADF-036F-62C6-3833-2B70F669FD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/>
          </p:nvSpPr>
          <p:spPr>
            <a:xfrm rot="5400000">
              <a:off x="6189691" y="-743112"/>
              <a:ext cx="5263375" cy="6741243"/>
            </a:xfrm>
            <a:prstGeom prst="rect">
              <a:avLst/>
            </a:prstGeom>
            <a:gradFill flip="none" rotWithShape="1">
              <a:gsLst>
                <a:gs pos="2000">
                  <a:schemeClr val="accent5">
                    <a:lumMod val="60000"/>
                    <a:lumOff val="40000"/>
                    <a:alpha val="68000"/>
                  </a:schemeClr>
                </a:gs>
                <a:gs pos="48000">
                  <a:schemeClr val="accent5">
                    <a:lumMod val="60000"/>
                    <a:lumOff val="40000"/>
                    <a:alpha val="0"/>
                  </a:schemeClr>
                </a:gs>
              </a:gsLst>
              <a:lin ang="1800000" scaled="0"/>
              <a:tileRect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40080"/>
            <a:ext cx="10890373" cy="1463040"/>
          </a:xfrm>
        </p:spPr>
        <p:txBody>
          <a:bodyPr anchor="t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648" y="3483864"/>
            <a:ext cx="10890374" cy="283464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256EAF4F-BB04-837F-1279-216965ED795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28A920-EAE5-43D0-A025-2D3173FC8677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F7E0F60-3E19-4B79-DA8B-83F675116A0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44173F19-7D89-B9D2-9328-AA60462B18F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95817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clusion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>
                <a:gradFill>
                  <a:gsLst>
                    <a:gs pos="0">
                      <a:schemeClr val="accent2"/>
                    </a:gs>
                    <a:gs pos="100000">
                      <a:schemeClr val="accent5"/>
                    </a:gs>
                  </a:gsLst>
                  <a:lin ang="4200000" scaled="0"/>
                </a:gra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9FB9CE5-82CB-4BBC-9F10-5FF8E4795D9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8773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+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45A11E-9896-BD8B-8CC6-A79C124D89B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386022B-53D6-6CE0-2093-873FC64A5D3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D4BD8F-684C-A145-3376-9E69B0E5BE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E7C1DA9-2A25-EE21-085B-8857DC1AD72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F236BB3-E567-A8A9-5EC2-BCEF79CFCF0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4A87C9F-C765-C63C-951E-70721DDAC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4425665-0C9C-3899-9DB9-ED05D91E26E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330405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813049-5F46-053E-6279-8183259649A6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2137059"/>
            <a:ext cx="2816352" cy="3986246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423FEB60-8FB5-7F10-EDD7-8AB4B3139EF6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4109014" y="2137059"/>
            <a:ext cx="7059592" cy="3986245"/>
          </a:xfrm>
        </p:spPr>
        <p:txBody>
          <a:bodyPr>
            <a:normAutofit/>
          </a:bodyPr>
          <a:lstStyle>
            <a:lvl1pPr marL="0" indent="0" algn="ctr">
              <a:buNone/>
              <a:defRPr lang="en-US" sz="2000" dirty="0"/>
            </a:lvl1pPr>
          </a:lstStyle>
          <a:p>
            <a:r>
              <a:rPr lang="en-US" dirty="0"/>
              <a:t>Click icon to add table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26937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clusion 2">
    <p:bg>
      <p:bgPr>
        <a:gradFill flip="none" rotWithShape="1">
          <a:gsLst>
            <a:gs pos="0">
              <a:schemeClr val="accent5"/>
            </a:gs>
            <a:gs pos="100000">
              <a:schemeClr val="accent2"/>
            </a:gs>
          </a:gsLst>
          <a:lin ang="14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CFBC045-0373-ACEC-D701-C29531DB3B4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38000">
                <a:schemeClr val="accent5">
                  <a:alpha val="0"/>
                </a:schemeClr>
              </a:gs>
            </a:gsLst>
            <a:lin ang="19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661E70-41DE-F244-2F5E-1D22BCE828CF}"/>
              </a:ext>
            </a:extLst>
          </p:cNvPr>
          <p:cNvSpPr/>
          <p:nvPr/>
        </p:nvSpPr>
        <p:spPr>
          <a:xfrm>
            <a:off x="7693892" y="0"/>
            <a:ext cx="4498108" cy="685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48000">
                <a:schemeClr val="accent5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318C905-89DD-DA9A-6CC9-8B2F0FD5CF6F}"/>
              </a:ext>
            </a:extLst>
          </p:cNvPr>
          <p:cNvSpPr/>
          <p:nvPr/>
        </p:nvSpPr>
        <p:spPr>
          <a:xfrm>
            <a:off x="0" y="0"/>
            <a:ext cx="5057929" cy="6017255"/>
          </a:xfrm>
          <a:prstGeom prst="rect">
            <a:avLst/>
          </a:prstGeom>
          <a:gradFill flip="none" rotWithShape="1">
            <a:gsLst>
              <a:gs pos="0">
                <a:schemeClr val="accent2">
                  <a:alpha val="52000"/>
                </a:schemeClr>
              </a:gs>
              <a:gs pos="32000">
                <a:schemeClr val="accent2">
                  <a:alpha val="0"/>
                </a:schemeClr>
              </a:gs>
            </a:gsLst>
            <a:lin ang="18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12648" y="1627318"/>
            <a:ext cx="8430768" cy="184202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 userDrawn="1">
            <p:ph sz="quarter" idx="14"/>
          </p:nvPr>
        </p:nvSpPr>
        <p:spPr>
          <a:xfrm>
            <a:off x="612648" y="3622673"/>
            <a:ext cx="8430768" cy="1609344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2200" dirty="0"/>
            </a:lvl1pPr>
            <a:lvl2pPr marL="228600" indent="0">
              <a:buNone/>
              <a:defRPr lang="en-US" sz="1800" dirty="0"/>
            </a:lvl2pPr>
            <a:lvl3pPr marL="457200" indent="0">
              <a:buNone/>
              <a:defRPr lang="en-US" sz="1600" dirty="0"/>
            </a:lvl3pPr>
            <a:lvl4pPr marL="685800" indent="0">
              <a:buNone/>
              <a:defRPr lang="en-US" sz="1400" dirty="0"/>
            </a:lvl4pPr>
            <a:lvl5pPr marL="914400" indent="0">
              <a:buNone/>
              <a:defRPr lang="en-US" sz="1200" dirty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AECC89-C65D-CAD6-3F7F-24F67D81DCF1}"/>
              </a:ext>
            </a:extLst>
          </p:cNvPr>
          <p:cNvSpPr>
            <a:spLocks noGrp="1"/>
          </p:cNvSpPr>
          <p:nvPr userDrawn="1">
            <p:ph type="dt" sz="half" idx="15"/>
          </p:nvPr>
        </p:nvSpPr>
        <p:spPr/>
        <p:txBody>
          <a:bodyPr/>
          <a:lstStyle/>
          <a:p>
            <a:fld id="{CD86A983-584A-47C0-8D55-107F27E09F8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64FAF8-D2CD-617D-EEE4-AFE7E979984A}"/>
              </a:ext>
            </a:extLst>
          </p:cNvPr>
          <p:cNvSpPr>
            <a:spLocks noGrp="1"/>
          </p:cNvSpPr>
          <p:nvPr userDrawn="1">
            <p:ph type="ftr" sz="quarter" idx="16"/>
          </p:nvPr>
        </p:nvSpPr>
        <p:spPr/>
        <p:txBody>
          <a:bodyPr/>
          <a:lstStyle/>
          <a:p>
            <a:pPr algn="l"/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DB779D-8A81-935C-F850-6C0DCAD5E6D1}"/>
              </a:ext>
            </a:extLst>
          </p:cNvPr>
          <p:cNvSpPr>
            <a:spLocks noGrp="1"/>
          </p:cNvSpPr>
          <p:nvPr userDrawn="1"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701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8212790" y="6318504"/>
            <a:ext cx="1985546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CB6283-106E-5562-53FE-7B43B21FA338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198336" y="6318504"/>
            <a:ext cx="922246" cy="365760"/>
          </a:xfrm>
        </p:spPr>
        <p:txBody>
          <a:bodyPr/>
          <a:lstStyle/>
          <a:p>
            <a:fld id="{CD86A983-584A-47C0-8D55-107F27E09F8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Slide Number Placeholder 8">
            <a:extLst>
              <a:ext uri="{FF2B5EF4-FFF2-40B4-BE49-F238E27FC236}">
                <a16:creationId xmlns:a16="http://schemas.microsoft.com/office/drawing/2014/main" id="{0635BD84-CFC6-A3AD-28D1-51E58955357B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20582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076722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318504"/>
            <a:ext cx="3337584" cy="365125"/>
          </a:xfrm>
        </p:spPr>
        <p:txBody>
          <a:bodyPr/>
          <a:lstStyle/>
          <a:p>
            <a:fld id="{08352BE3-0FCF-4C63-8E35-7BD4F57072C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84864" y="6318504"/>
            <a:ext cx="493776" cy="365760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69276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hoto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noFill/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08461-CA1D-4794-AD51-4A1111E431E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9738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49C8ABD-000F-7A94-A7B0-9589F4FEFD5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3119718" cy="68580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DC3A554-E5A9-B3CB-913D-45DBFBA79B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0" y="11575"/>
            <a:ext cx="903768" cy="65436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E3A8DF3-F55A-2494-C55D-8FB94BBC6A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-42863" y="5802775"/>
            <a:ext cx="6286501" cy="1066801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79DC86E-6F8A-B036-5CB2-AA8A79837F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8462964" y="5859925"/>
            <a:ext cx="3729036" cy="100965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B9E0C03-C633-9356-4E28-678BAB7AE02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>
            <a:off x="11543158" y="1659400"/>
            <a:ext cx="648842" cy="52101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C8A4F7-6C4C-719B-298F-3B81223D178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81554" y="11575"/>
            <a:ext cx="1410446" cy="4258340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7E5D8B-D6BC-19AE-C0C9-249A556170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29388" y="6812"/>
            <a:ext cx="5662612" cy="931975"/>
          </a:xfrm>
          <a:prstGeom prst="line">
            <a:avLst/>
          </a:prstGeom>
          <a:ln w="12700">
            <a:solidFill>
              <a:schemeClr val="accent3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C40C44A-93E6-6C58-5E88-AFDC594EC27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7A6C5266-7ECA-B150-2C0F-8670F43AC82D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838200" y="1987669"/>
            <a:ext cx="6974711" cy="4297679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800"/>
            </a:lvl2pPr>
            <a:lvl3pPr>
              <a:spcBef>
                <a:spcPts val="1000"/>
              </a:spcBef>
              <a:spcAft>
                <a:spcPts val="500"/>
              </a:spcAft>
              <a:defRPr sz="1800"/>
            </a:lvl3pPr>
            <a:lvl4pPr>
              <a:spcBef>
                <a:spcPts val="1000"/>
              </a:spcBef>
              <a:spcAft>
                <a:spcPts val="500"/>
              </a:spcAft>
              <a:defRPr sz="1800"/>
            </a:lvl4pPr>
            <a:lvl5pPr>
              <a:spcBef>
                <a:spcPts val="1000"/>
              </a:spcBef>
              <a:spcAft>
                <a:spcPts val="500"/>
              </a:spcAft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DFB03A-367B-9ADA-8071-E22871EC115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917085" y="1987670"/>
            <a:ext cx="3436716" cy="4297680"/>
          </a:xfrm>
        </p:spPr>
        <p:txBody>
          <a:bodyPr>
            <a:normAutofit/>
          </a:bodyPr>
          <a:lstStyle>
            <a:lvl1pPr marL="0" indent="0">
              <a:spcBef>
                <a:spcPts val="1000"/>
              </a:spcBef>
              <a:spcAft>
                <a:spcPts val="500"/>
              </a:spcAft>
              <a:buNone/>
              <a:defRPr sz="1800"/>
            </a:lvl1pPr>
            <a:lvl2pPr>
              <a:spcBef>
                <a:spcPts val="1000"/>
              </a:spcBef>
              <a:spcAft>
                <a:spcPts val="500"/>
              </a:spcAft>
              <a:defRPr sz="1600"/>
            </a:lvl2pPr>
            <a:lvl3pPr>
              <a:spcBef>
                <a:spcPts val="1000"/>
              </a:spcBef>
              <a:spcAft>
                <a:spcPts val="500"/>
              </a:spcAft>
              <a:defRPr sz="1400"/>
            </a:lvl3pPr>
            <a:lvl4pPr>
              <a:spcBef>
                <a:spcPts val="1000"/>
              </a:spcBef>
              <a:spcAft>
                <a:spcPts val="500"/>
              </a:spcAft>
              <a:defRPr sz="1200"/>
            </a:lvl4pPr>
            <a:lvl5pPr>
              <a:spcBef>
                <a:spcPts val="1000"/>
              </a:spcBef>
              <a:spcAft>
                <a:spcPts val="500"/>
              </a:spcAft>
              <a:defRPr sz="12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CFCEB5-4092-FD13-478E-51CD74FD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077A4D-E7C0-912D-293F-D93F0CB5C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6AA9E1-334B-5F8F-8A92-67DD095F7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6319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0936" y="5218032"/>
            <a:ext cx="10932414" cy="786384"/>
          </a:xfrm>
        </p:spPr>
        <p:txBody>
          <a:bodyPr anchor="b">
            <a:noAutofit/>
          </a:bodyPr>
          <a:lstStyle>
            <a:lvl1pPr algn="l"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0936" y="5972629"/>
            <a:ext cx="10932414" cy="480373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4986425"/>
          </a:xfrm>
          <a:blipFill>
            <a:blip r:embed="rId2" cstate="print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4D12F663-2D42-4D8D-8B66-F6D7B96B7E4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21629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966705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7" y="2012950"/>
            <a:ext cx="10966705" cy="429641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303E9E-867F-47D4-B13F-6E6FFB1B7C4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593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7" y="4731335"/>
            <a:ext cx="4206240" cy="1184585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68895" y="6453002"/>
            <a:ext cx="170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48AABB8B-4620-4B01-AC08-F2C17CE7BAD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3972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5760" y="411480"/>
            <a:ext cx="4654296" cy="3739896"/>
          </a:xfrm>
        </p:spPr>
        <p:txBody>
          <a:bodyPr anchor="t">
            <a:normAutofit/>
          </a:bodyPr>
          <a:lstStyle>
            <a:lvl1pPr algn="l">
              <a:defRPr sz="5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760" y="4873752"/>
            <a:ext cx="4206240" cy="138074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96128" y="0"/>
            <a:ext cx="6595872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91F941-2D53-CC10-7947-62237A245FE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37160" y="6453002"/>
            <a:ext cx="1951777" cy="365125"/>
          </a:xfrm>
        </p:spPr>
        <p:txBody>
          <a:bodyPr/>
          <a:lstStyle/>
          <a:p>
            <a:fld id="{690B0201-F822-4EAC-9483-794208D24AB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6E6A4C-6C55-068A-43AA-78DB4D1D643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2088937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A2CCFF-14A7-08A8-4465-732CD892872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4844578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358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997" y="635364"/>
            <a:ext cx="10923339" cy="4915803"/>
          </a:xfrm>
        </p:spPr>
        <p:txBody>
          <a:bodyPr anchor="t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39937" y="5799354"/>
            <a:ext cx="9418399" cy="446558"/>
          </a:xfrm>
        </p:spPr>
        <p:txBody>
          <a:bodyPr anchor="b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7FA86B1-8D3C-44FE-BD06-31F50B197DDB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02574B0E-E690-3936-E24A-039421B24FD7}"/>
              </a:ext>
            </a:extLst>
          </p:cNvPr>
          <p:cNvSpPr/>
          <p:nvPr/>
        </p:nvSpPr>
        <p:spPr>
          <a:xfrm>
            <a:off x="679447" y="5803591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FD99B78C-30FB-8F34-4B19-F781FCDAC5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084" y="6020901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3545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8008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68" y="4617138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B816D-C79A-4399-A589-78065E5C7E1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2061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1590" y="1318302"/>
            <a:ext cx="9608820" cy="2621154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4039647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C276B-36AC-4A3A-AD2A-9A0966D16D3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097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A1BE8-ECC1-4027-B16E-C7BECCA9DF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46C7E1-471A-46AA-8068-98E68C0C2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C9F8F-EC48-4D16-B4C6-023A7B607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FA5B3-F726-417B-932A-B93E0C8F5A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D21F1-1A24-43EA-AB09-3024C491E8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793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9447" y="635363"/>
            <a:ext cx="10952715" cy="4931191"/>
          </a:xfrm>
        </p:spPr>
        <p:txBody>
          <a:bodyPr anchor="t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45A4C8E-0512-44ED-A117-15A43817985F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Shape 1">
            <a:extLst>
              <a:ext uri="{FF2B5EF4-FFF2-40B4-BE49-F238E27FC236}">
                <a16:creationId xmlns:a16="http://schemas.microsoft.com/office/drawing/2014/main" id="{8F39D539-C72A-46A0-EB96-C3401D538D65}"/>
              </a:ext>
            </a:extLst>
          </p:cNvPr>
          <p:cNvSpPr/>
          <p:nvPr/>
        </p:nvSpPr>
        <p:spPr>
          <a:xfrm>
            <a:off x="679447" y="5803591"/>
            <a:ext cx="482598" cy="482537"/>
          </a:xfrm>
          <a:prstGeom prst="ellipse">
            <a:avLst/>
          </a:prstGeom>
          <a:noFill/>
          <a:ln w="12700">
            <a:solidFill>
              <a:srgbClr val="DCEBFF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9" name="Image 0" descr=" ">
            <a:extLst>
              <a:ext uri="{FF2B5EF4-FFF2-40B4-BE49-F238E27FC236}">
                <a16:creationId xmlns:a16="http://schemas.microsoft.com/office/drawing/2014/main" id="{FD8622F3-14FF-0CA2-1EC3-17C66BA6C5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084" y="6020901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07025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39939" y="374649"/>
            <a:ext cx="9632961" cy="5847987"/>
          </a:xfrm>
        </p:spPr>
        <p:txBody>
          <a:bodyPr anchor="b">
            <a:normAutofit/>
          </a:bodyPr>
          <a:lstStyle>
            <a:lvl1pPr algn="l">
              <a:lnSpc>
                <a:spcPct val="65000"/>
              </a:lnSpc>
              <a:defRPr sz="1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42C84F-F977-43DB-90CF-ECC5710077AC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1">
            <a:extLst>
              <a:ext uri="{FF2B5EF4-FFF2-40B4-BE49-F238E27FC236}">
                <a16:creationId xmlns:a16="http://schemas.microsoft.com/office/drawing/2014/main" id="{97058303-9BE8-7CE5-6918-3467664B819B}"/>
              </a:ext>
            </a:extLst>
          </p:cNvPr>
          <p:cNvSpPr/>
          <p:nvPr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1"/>
              </a:solidFill>
            </a:endParaRPr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BC632823-5A98-7687-702C-BB6CA7E924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1369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9939" y="603250"/>
            <a:ext cx="6940265" cy="1247114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139939" y="2946400"/>
            <a:ext cx="6940265" cy="3077369"/>
          </a:xfrm>
        </p:spPr>
        <p:txBody>
          <a:bodyPr>
            <a:normAutofit/>
          </a:bodyPr>
          <a:lstStyle>
            <a:lvl1pPr marL="457200" indent="-457200">
              <a:buFont typeface="+mj-lt"/>
              <a:buAutoNum type="arabicPeriod"/>
              <a:defRPr sz="2400"/>
            </a:lvl1pPr>
            <a:lvl2pPr marL="685800" indent="-457200">
              <a:buFont typeface="+mj-lt"/>
              <a:buAutoNum type="arabicPeriod"/>
              <a:defRPr sz="2000"/>
            </a:lvl2pPr>
            <a:lvl3pPr marL="800100" indent="-342900">
              <a:buFont typeface="+mj-lt"/>
              <a:buAutoNum type="arabicPeriod"/>
              <a:defRPr sz="1800"/>
            </a:lvl3pPr>
            <a:lvl4pPr marL="1028700" indent="-342900">
              <a:buFont typeface="+mj-lt"/>
              <a:buAutoNum type="arabicPeriod"/>
              <a:defRPr sz="1600"/>
            </a:lvl4pPr>
            <a:lvl5pPr marL="1257300" indent="-342900">
              <a:buFont typeface="+mj-lt"/>
              <a:buAutoNum type="arabicPeriod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43D06-3677-41B9-93FF-F244A316173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57EC6461-B110-039F-5E9B-951A244C5823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6FE7E00A-9B1B-C1C5-8E1D-04154B0817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82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26" y="4899892"/>
            <a:ext cx="6303475" cy="1322744"/>
          </a:xfrm>
        </p:spPr>
        <p:txBody>
          <a:bodyPr anchor="b"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0726" y="635364"/>
            <a:ext cx="6303475" cy="4179872"/>
          </a:xfrm>
        </p:spPr>
        <p:txBody>
          <a:bodyPr>
            <a:normAutofit/>
          </a:bodyPr>
          <a:lstStyle>
            <a:lvl1pPr marL="0" indent="0">
              <a:buFont typeface="+mj-lt"/>
              <a:buNone/>
              <a:defRPr sz="2000"/>
            </a:lvl1pPr>
            <a:lvl2pPr marL="228600" indent="0">
              <a:buFont typeface="+mj-lt"/>
              <a:buNone/>
              <a:defRPr sz="1800"/>
            </a:lvl2pPr>
            <a:lvl3pPr marL="457200" indent="0">
              <a:buFont typeface="+mj-lt"/>
              <a:buNone/>
              <a:defRPr sz="1600"/>
            </a:lvl3pPr>
            <a:lvl4pPr marL="685800" indent="0">
              <a:buFont typeface="+mj-lt"/>
              <a:buNone/>
              <a:defRPr sz="1400"/>
            </a:lvl4pPr>
            <a:lvl5pPr marL="914400" indent="0">
              <a:buFont typeface="+mj-lt"/>
              <a:buNone/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AC20259-235D-F9C3-3788-C1457976F5A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226261" y="0"/>
            <a:ext cx="496567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0726" y="6453002"/>
            <a:ext cx="1996689" cy="365125"/>
          </a:xfrm>
        </p:spPr>
        <p:txBody>
          <a:bodyPr/>
          <a:lstStyle/>
          <a:p>
            <a:fld id="{AF1BDF4E-8C13-44FB-9026-C40AFBD2798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49353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04994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96433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385975"/>
            <a:ext cx="4325112" cy="2454796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73800" y="2386584"/>
            <a:ext cx="4325112" cy="2459736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8899-13A2-4E87-9940-E0F530BAB98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5181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BE565-C398-4C36-A428-0551C7D5DE8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5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1537853"/>
            <a:ext cx="4145582" cy="46388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B4667A-FE47-8556-FD3A-55FDBA801D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1538288"/>
            <a:ext cx="5681662" cy="4818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C3206-50E4-41A4-9C8E-9A1E3F3312D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3270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7" y="877456"/>
            <a:ext cx="4142232" cy="4940661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22913" y="877456"/>
            <a:ext cx="6159500" cy="539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4239E-6716-4AEB-B56E-5A4637DB629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8031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39"/>
            <a:ext cx="3494314" cy="5719639"/>
          </a:xfrm>
        </p:spPr>
        <p:txBody>
          <a:bodyPr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504268" y="549274"/>
            <a:ext cx="7315200" cy="5806440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F8D3B-2389-48A8-BD1C-64E8B564DC2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34796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8937" y="548640"/>
            <a:ext cx="6093225" cy="1143000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538937" y="1828800"/>
            <a:ext cx="6071616" cy="44897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5538937" y="6453002"/>
            <a:ext cx="3337584" cy="365125"/>
          </a:xfrm>
        </p:spPr>
        <p:txBody>
          <a:bodyPr/>
          <a:lstStyle/>
          <a:p>
            <a:fld id="{756914DD-DD42-4B3C-8A86-D2A3379492D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594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16569-B648-4D50-BEB8-E8DAE24D6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0831B3-A1FD-470C-BEEE-4CFB441502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34A17-C244-438C-9AE3-FB9B3CE3B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4493"/>
            <a:ext cx="5181600" cy="42524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CFA3AA-3FC1-4B98-8F99-1726F1AC0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E10883-BACC-41A1-9067-ECFDB937D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7660A2-13C9-4432-A6EB-A4FF3D78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884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5363"/>
            <a:ext cx="6295061" cy="2452897"/>
          </a:xfrm>
        </p:spPr>
        <p:txBody>
          <a:bodyPr anchor="t">
            <a:norm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30936" y="3238524"/>
            <a:ext cx="6295060" cy="2984112"/>
          </a:xfrm>
        </p:spPr>
        <p:txBody>
          <a:bodyPr/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49048" y="635364"/>
            <a:ext cx="4942952" cy="5587272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28344424-14BD-402D-BC7C-E30C5D38EAD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3950591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706232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80949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5736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02336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45736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4745736" y="6453002"/>
            <a:ext cx="3494314" cy="365125"/>
          </a:xfrm>
        </p:spPr>
        <p:txBody>
          <a:bodyPr/>
          <a:lstStyle/>
          <a:p>
            <a:fld id="{36C782C4-C2E5-4A86-A35E-5A0906541E0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8763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320040"/>
            <a:ext cx="6858000" cy="93268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647" y="1380744"/>
            <a:ext cx="6858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091732" y="0"/>
            <a:ext cx="4100267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7D126C11-AC0C-4F72-92E2-191602B652C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285799" y="6453002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41440" y="6453002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06781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3808" y="584339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253745" y="2212975"/>
            <a:ext cx="4362450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253745" y="6453002"/>
            <a:ext cx="162277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D97D0C8B-A7D7-4085-BD6C-F718C2812B1E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834769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4361688" cy="1527048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4360863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5480" y="0"/>
            <a:ext cx="644652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8E7194C-F80D-4BE7-86E9-35DE71EE480C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75620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94553" y="320040"/>
            <a:ext cx="4522936" cy="1667510"/>
          </a:xfrm>
        </p:spPr>
        <p:txBody>
          <a:bodyPr anchor="b"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04888" y="2178050"/>
            <a:ext cx="4512601" cy="418617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104491" y="6453002"/>
            <a:ext cx="177202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E0ECAE9-8D9C-48C6-ACCA-BF6EC7CF4D71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0517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20040"/>
            <a:ext cx="4572000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4" y="1380744"/>
            <a:ext cx="4572000" cy="498348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17720" y="0"/>
            <a:ext cx="627427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2031073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D2D13F-205F-4391-B493-94CB2F69FA8D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8233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23874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6571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2663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12790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8212663" y="6453002"/>
            <a:ext cx="922372" cy="365125"/>
          </a:xfrm>
        </p:spPr>
        <p:txBody>
          <a:bodyPr/>
          <a:lstStyle/>
          <a:p>
            <a:fld id="{4802C336-AE02-47E8-B1F7-E3673B5DD37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9135035" y="6453002"/>
            <a:ext cx="2546891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8810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83413"/>
            <a:ext cx="3401568" cy="1527048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2212975"/>
            <a:ext cx="3401568" cy="4095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761780" y="0"/>
            <a:ext cx="7430219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6453002"/>
            <a:ext cx="106762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A99A118-8426-4787-A906-B547D3E835BD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204785" y="6453002"/>
            <a:ext cx="280540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960426" y="6453002"/>
            <a:ext cx="429207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1172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43102" y="1078992"/>
            <a:ext cx="3273552" cy="1942773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781365" cy="685800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E0D00CE-C191-6DE5-9D82-7EFB59BC37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44096" y="3099816"/>
            <a:ext cx="3273552" cy="295351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228600" indent="0">
              <a:buNone/>
              <a:defRPr sz="1400"/>
            </a:lvl2pPr>
            <a:lvl3pPr marL="457200" indent="0">
              <a:buNone/>
              <a:defRPr sz="1200"/>
            </a:lvl3pPr>
            <a:lvl4pPr marL="685800" indent="0">
              <a:buNone/>
              <a:defRPr sz="1100"/>
            </a:lvl4pPr>
            <a:lvl5pPr marL="914400" indent="0"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43102" y="6453002"/>
            <a:ext cx="1003659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1B885821-1E04-4388-9DFB-9D6F038AB81E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346761" y="6453002"/>
            <a:ext cx="2335165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113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97C843-C993-4E9C-80DD-3620816E5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91A8E3-B066-4511-9C6E-A3435B64D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734325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E86B63-4102-4802-94D7-F138F80F3E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5823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924765-08A7-4A60-86DC-DC420F60BB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34325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AA2795-EFB6-4000-8F25-FBB62646C0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5823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42CFB-FE12-494A-9C41-3CB90F07B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C3A07E3-59E1-4EBD-9687-4B6ABE96A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CF7BB23-7539-4674-8B66-ACEFF946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59540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5012268"/>
            <a:ext cx="3739896" cy="139033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4635132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9240" y="5012267"/>
            <a:ext cx="6400800" cy="139033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228600" indent="0">
              <a:buFont typeface="Arial" panose="020B0604020202020204" pitchFamily="34" charset="0"/>
              <a:buNone/>
              <a:defRPr sz="1400"/>
            </a:lvl2pPr>
            <a:lvl3pPr marL="457200" indent="0">
              <a:buFont typeface="Arial" panose="020B0604020202020204" pitchFamily="34" charset="0"/>
              <a:buNone/>
              <a:defRPr sz="1200"/>
            </a:lvl3pPr>
            <a:lvl4pPr marL="685800" indent="0">
              <a:buFont typeface="Arial" panose="020B0604020202020204" pitchFamily="34" charset="0"/>
              <a:buNone/>
              <a:defRPr sz="1100"/>
            </a:lvl4pPr>
            <a:lvl5pPr marL="914400" indent="0">
              <a:buFont typeface="Arial" panose="020B0604020202020204" pitchFamily="34" charset="0"/>
              <a:buNone/>
              <a:defRPr sz="10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0B16B68-C4C5-408E-8C30-F0466EF6C40A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432851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733" y="4162318"/>
            <a:ext cx="2953618" cy="1892808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12192000" cy="377827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4162318"/>
            <a:ext cx="7772400" cy="2240280"/>
          </a:xfrm>
        </p:spPr>
        <p:txBody>
          <a:bodyPr>
            <a:noAutofit/>
          </a:bodyPr>
          <a:lstStyle>
            <a:lvl1pPr marL="285750" indent="-285750">
              <a:buFont typeface="Arial" panose="020B0604020202020204" pitchFamily="34" charset="0"/>
              <a:buChar char="•"/>
              <a:defRPr sz="1800"/>
            </a:lvl1pPr>
            <a:lvl2pPr marL="514350" indent="-285750">
              <a:buFont typeface="Arial" panose="020B0604020202020204" pitchFamily="34" charset="0"/>
              <a:buChar char="•"/>
              <a:defRPr sz="1600"/>
            </a:lvl2pPr>
            <a:lvl3pPr marL="742950" indent="-285750">
              <a:buFont typeface="Arial" panose="020B0604020202020204" pitchFamily="34" charset="0"/>
              <a:buChar char="•"/>
              <a:defRPr sz="1400"/>
            </a:lvl3pPr>
            <a:lvl4pPr marL="857250" indent="-171450">
              <a:buFont typeface="Arial" panose="020B0604020202020204" pitchFamily="34" charset="0"/>
              <a:buChar char="•"/>
              <a:defRPr sz="1200"/>
            </a:lvl4pPr>
            <a:lvl5pPr marL="1085850" indent="-171450">
              <a:buFont typeface="Arial" panose="020B0604020202020204" pitchFamily="34" charset="0"/>
              <a:buChar char="•"/>
              <a:defRPr sz="1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fld id="{942FD4E2-42C2-4AC0-A6C7-FAAF9BF6E496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8620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61424"/>
            <a:ext cx="2953618" cy="2240279"/>
          </a:xfrm>
        </p:spPr>
        <p:txBody>
          <a:bodyPr anchor="t">
            <a:noAutofit/>
          </a:bodyPr>
          <a:lstStyle>
            <a:lvl1pPr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7160" y="59778"/>
            <a:ext cx="3494314" cy="365125"/>
          </a:xfrm>
        </p:spPr>
        <p:txBody>
          <a:bodyPr/>
          <a:lstStyle/>
          <a:p>
            <a:fld id="{1248C849-3CC8-4626-8E0A-32A0C0EC1B1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876521" y="59778"/>
            <a:ext cx="2805405" cy="365125"/>
          </a:xfrm>
        </p:spPr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32162" y="59778"/>
            <a:ext cx="429207" cy="36512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3D15418-1E32-0501-0E66-54FC2DD08E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77640" y="561425"/>
            <a:ext cx="7583422" cy="2240280"/>
          </a:xfrm>
        </p:spPr>
        <p:txBody>
          <a:bodyPr>
            <a:noAutofit/>
          </a:bodyPr>
          <a:lstStyle>
            <a:lvl1pPr marL="0" indent="0">
              <a:buFont typeface="Arial" panose="020B0604020202020204" pitchFamily="34" charset="0"/>
              <a:buNone/>
              <a:defRPr sz="1700"/>
            </a:lvl1pPr>
            <a:lvl2pPr marL="228600" indent="0">
              <a:buFont typeface="Arial" panose="020B0604020202020204" pitchFamily="34" charset="0"/>
              <a:buNone/>
              <a:defRPr sz="1600"/>
            </a:lvl2pPr>
            <a:lvl3pPr marL="457200" indent="0">
              <a:buFont typeface="Arial" panose="020B0604020202020204" pitchFamily="34" charset="0"/>
              <a:buNone/>
              <a:defRPr sz="1400"/>
            </a:lvl3pPr>
            <a:lvl4pPr marL="685800" indent="0">
              <a:buFont typeface="Arial" panose="020B0604020202020204" pitchFamily="34" charset="0"/>
              <a:buNone/>
              <a:defRPr sz="1200"/>
            </a:lvl4pPr>
            <a:lvl5pPr marL="914400" indent="0">
              <a:buFont typeface="Arial" panose="020B0604020202020204" pitchFamily="34" charset="0"/>
              <a:buNone/>
              <a:defRPr sz="11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3079730"/>
            <a:ext cx="10930126" cy="3778270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313064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6" y="603504"/>
            <a:ext cx="10972802" cy="970463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5" y="1828800"/>
            <a:ext cx="6172200" cy="4425696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97688-419F-6EB2-5CC1-DC14924E5FC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327395" y="1828800"/>
            <a:ext cx="4251960" cy="44288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DED60-CD2F-4F53-857A-08E5A431BD6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22148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39"/>
            <a:ext cx="4672584" cy="1453896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2648" y="2290890"/>
            <a:ext cx="4672584" cy="4041648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BAC3300-BF12-B200-9F06-8D5AC45CB7E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096000" y="549275"/>
            <a:ext cx="5585925" cy="57832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DF98E-28B2-4DBA-9573-27866346135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6879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50217"/>
            <a:ext cx="3657603" cy="1453896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1" y="2295144"/>
            <a:ext cx="3490176" cy="4041648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3F7B03F-5EDA-605B-1A2E-F48896E4893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016500" y="549275"/>
            <a:ext cx="6561138" cy="5759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AD2D0-124B-490C-94A4-F4CC42766C0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45342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2407" y="1145787"/>
            <a:ext cx="3459755" cy="3394126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000" b="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46098" y="1145787"/>
            <a:ext cx="7286460" cy="4253946"/>
          </a:xfrm>
        </p:spPr>
        <p:txBody>
          <a:bodyPr lIns="91440" rIns="0" anchor="b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lang="en-US" sz="29994" i="1" kern="1200" dirty="0">
                <a:solidFill>
                  <a:srgbClr val="113D61">
                    <a:alpha val="100000"/>
                  </a:srgbClr>
                </a:solidFill>
                <a:latin typeface="+mj-lt"/>
                <a:ea typeface="Bodoni MT Italic" pitchFamily="34" charset="-122"/>
                <a:cs typeface="Bodoni MT Italic" pitchFamily="34" charset="-120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A01B54B-9DB4-4059-8190-43A1603AB7A6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Shape 2">
            <a:extLst>
              <a:ext uri="{FF2B5EF4-FFF2-40B4-BE49-F238E27FC236}">
                <a16:creationId xmlns:a16="http://schemas.microsoft.com/office/drawing/2014/main" id="{FD6197F8-EB4C-31FB-CACD-B4DF3CEE1283}"/>
              </a:ext>
            </a:extLst>
          </p:cNvPr>
          <p:cNvSpPr/>
          <p:nvPr/>
        </p:nvSpPr>
        <p:spPr>
          <a:xfrm>
            <a:off x="679447" y="577819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10" name="Image 0" descr=" ">
            <a:extLst>
              <a:ext uri="{FF2B5EF4-FFF2-40B4-BE49-F238E27FC236}">
                <a16:creationId xmlns:a16="http://schemas.microsoft.com/office/drawing/2014/main" id="{000A43B0-2460-97F8-262A-620AEC02B2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084" y="5995505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1403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B6286-1B70-4E0C-B2C0-63FFDB80C08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255134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umber Larg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56306E-B77F-CE22-FA8C-F08F17B5E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7440" y="4809744"/>
            <a:ext cx="7525512" cy="1545336"/>
          </a:xfrm>
        </p:spPr>
        <p:txBody>
          <a:bodyPr>
            <a:normAutofit/>
          </a:bodyPr>
          <a:lstStyle>
            <a:lvl1pPr algn="ctr">
              <a:lnSpc>
                <a:spcPct val="110000"/>
              </a:lnSpc>
              <a:defRPr sz="28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418DF0B-1F85-2BB3-D241-A3A14BF7290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2960" y="640079"/>
            <a:ext cx="10543032" cy="4206240"/>
          </a:xfrm>
        </p:spPr>
        <p:txBody>
          <a:bodyPr anchor="b">
            <a:normAutofit/>
          </a:bodyPr>
          <a:lstStyle>
            <a:lvl1pPr marL="0" indent="0" algn="ctr">
              <a:lnSpc>
                <a:spcPct val="90000"/>
              </a:lnSpc>
              <a:buNone/>
              <a:defRPr sz="23200" b="1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591E5F-EDEF-7D02-30E6-B960B5E45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248D83-BA57-480C-A651-E1F12A52220D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94E47C-0C77-0005-1755-14F7739DF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528A9-0729-B0FB-328C-3C96994AA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3938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630936"/>
            <a:ext cx="8266176" cy="5605272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buNone/>
              <a:defRPr sz="5400" b="1"/>
            </a:lvl1pPr>
            <a:lvl2pPr marL="228600" indent="0">
              <a:lnSpc>
                <a:spcPct val="100000"/>
              </a:lnSpc>
              <a:buNone/>
              <a:defRPr sz="4800" b="1"/>
            </a:lvl2pPr>
            <a:lvl3pPr marL="457200" indent="0">
              <a:lnSpc>
                <a:spcPct val="100000"/>
              </a:lnSpc>
              <a:buNone/>
              <a:defRPr sz="4400" b="1"/>
            </a:lvl3pPr>
            <a:lvl4pPr marL="685800" indent="0">
              <a:lnSpc>
                <a:spcPct val="100000"/>
              </a:lnSpc>
              <a:buNone/>
              <a:defRPr sz="4000" b="1"/>
            </a:lvl4pPr>
            <a:lvl5pPr marL="914400" indent="0">
              <a:lnSpc>
                <a:spcPct val="100000"/>
              </a:lnSpc>
              <a:buNone/>
              <a:defRPr sz="3600" b="1"/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3309F-6B5C-4A0B-A24E-27CA187C6F2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86483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841DB-C73C-4968-B434-A6AA14DAF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8152BF-92C7-4BF5-A9DB-16A0BF0F5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289DB7-F492-4037-A439-D70F7E5565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FA96F1-8B8A-4E83-B3C2-E10DE522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6612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tement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01540" y="852674"/>
            <a:ext cx="6704076" cy="5218942"/>
          </a:xfrm>
        </p:spPr>
        <p:txBody>
          <a:bodyPr anchor="b">
            <a:noAutofit/>
          </a:bodyPr>
          <a:lstStyle>
            <a:lvl1pPr marL="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 algn="l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6F3C08D-1BEA-426E-8A12-EAC8B933B281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Shape 1">
            <a:extLst>
              <a:ext uri="{FF2B5EF4-FFF2-40B4-BE49-F238E27FC236}">
                <a16:creationId xmlns:a16="http://schemas.microsoft.com/office/drawing/2014/main" id="{AB8284D4-E410-0C16-3B21-75F959B42F1D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/>
          <a:lstStyle/>
          <a:p>
            <a:endParaRPr lang="en-US" sz="900" dirty="0">
              <a:solidFill>
                <a:schemeClr val="tx2"/>
              </a:solidFill>
            </a:endParaRPr>
          </a:p>
        </p:txBody>
      </p:sp>
      <p:pic>
        <p:nvPicPr>
          <p:cNvPr id="23" name="Image 0" descr=" ">
            <a:extLst>
              <a:ext uri="{FF2B5EF4-FFF2-40B4-BE49-F238E27FC236}">
                <a16:creationId xmlns:a16="http://schemas.microsoft.com/office/drawing/2014/main" id="{2786DCB8-E15A-25F3-8114-B7D8D2289E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958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atem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21EB5-8556-FBD7-00D5-D69AC8E7E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-1133856"/>
            <a:ext cx="10652760" cy="1133856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4E45FF-53F3-89B1-B969-C440DC819EF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9938" y="419100"/>
            <a:ext cx="9125470" cy="5734812"/>
          </a:xfrm>
        </p:spPr>
        <p:txBody>
          <a:bodyPr anchor="b">
            <a:noAutofit/>
          </a:bodyPr>
          <a:lstStyle>
            <a:lvl1pPr marL="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2286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4572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6858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914400" indent="0">
              <a:lnSpc>
                <a:spcPct val="65000"/>
              </a:lnSpc>
              <a:buNone/>
              <a:defRPr lang="en-US" sz="5000" b="0" i="1" kern="1200" cap="all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F688C7-1128-9027-65E4-A17BBE7DDD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503AD-2573-454F-BD0E-2D3DB950FC3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6E87B-2252-4382-E6E7-15A81BCC8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1C6A68-1AC4-7B10-CD66-D67327434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Shape 1">
            <a:extLst>
              <a:ext uri="{FF2B5EF4-FFF2-40B4-BE49-F238E27FC236}">
                <a16:creationId xmlns:a16="http://schemas.microsoft.com/office/drawing/2014/main" id="{DF64F846-9D70-7948-0A9A-D23B58E67C1F}"/>
              </a:ext>
            </a:extLst>
          </p:cNvPr>
          <p:cNvSpPr/>
          <p:nvPr userDrawn="1"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8" name="Image 0" descr=" ">
            <a:extLst>
              <a:ext uri="{FF2B5EF4-FFF2-40B4-BE49-F238E27FC236}">
                <a16:creationId xmlns:a16="http://schemas.microsoft.com/office/drawing/2014/main" id="{9578DCE1-E8BD-87F6-A7B9-37851EB85B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4644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39939" y="625120"/>
            <a:ext cx="6675932" cy="446558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000" i="0" cap="none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2139938" y="1746468"/>
            <a:ext cx="9069870" cy="4687806"/>
          </a:xfrm>
        </p:spPr>
        <p:txBody>
          <a:bodyPr anchor="t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5000" i="1" cap="all" baseline="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CC4A80-538B-4093-B891-E402591ADC0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hape 1">
            <a:extLst>
              <a:ext uri="{FF2B5EF4-FFF2-40B4-BE49-F238E27FC236}">
                <a16:creationId xmlns:a16="http://schemas.microsoft.com/office/drawing/2014/main" id="{AF1FC064-1EF7-F6C3-E918-0DB191789005}"/>
              </a:ext>
            </a:extLst>
          </p:cNvPr>
          <p:cNvSpPr/>
          <p:nvPr/>
        </p:nvSpPr>
        <p:spPr>
          <a:xfrm>
            <a:off x="679447" y="635364"/>
            <a:ext cx="482598" cy="482537"/>
          </a:xfrm>
          <a:prstGeom prst="ellipse">
            <a:avLst/>
          </a:prstGeom>
          <a:noFill/>
          <a:ln w="12700">
            <a:solidFill>
              <a:srgbClr val="113D61"/>
            </a:solidFill>
            <a:prstDash val="solid"/>
          </a:ln>
        </p:spPr>
        <p:txBody>
          <a:bodyPr/>
          <a:lstStyle/>
          <a:p>
            <a:endParaRPr lang="en-US" sz="900" dirty="0"/>
          </a:p>
        </p:txBody>
      </p:sp>
      <p:pic>
        <p:nvPicPr>
          <p:cNvPr id="9" name="Image 0" descr=" ">
            <a:extLst>
              <a:ext uri="{FF2B5EF4-FFF2-40B4-BE49-F238E27FC236}">
                <a16:creationId xmlns:a16="http://schemas.microsoft.com/office/drawing/2014/main" id="{0944C70F-AA92-9A20-9499-4F304A066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884084" y="852674"/>
            <a:ext cx="727369" cy="73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31228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009" y="5349240"/>
            <a:ext cx="9043416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499616" y="1344168"/>
            <a:ext cx="9198864" cy="329184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B1EB763-80CA-44DF-BADD-E51CF4879EBA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3404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2FA0A-1F7B-DD41-ECED-02B60BC46B1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41" y="5669280"/>
            <a:ext cx="8805672" cy="466344"/>
          </a:xfrm>
        </p:spPr>
        <p:txBody>
          <a:bodyPr anchor="ctr">
            <a:normAutofit/>
          </a:bodyPr>
          <a:lstStyle>
            <a:lvl1pPr>
              <a:lnSpc>
                <a:spcPct val="120000"/>
              </a:lnSpc>
              <a:defRPr sz="22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14BE2EA-8E1E-E2DA-5CCF-46908B013BF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12648" y="1097280"/>
            <a:ext cx="8961120" cy="3474720"/>
          </a:xfrm>
        </p:spPr>
        <p:txBody>
          <a:bodyPr anchor="ctr">
            <a:normAutofit/>
          </a:bodyPr>
          <a:lstStyle>
            <a:lvl1pPr marL="164592" indent="-164592">
              <a:lnSpc>
                <a:spcPct val="100000"/>
              </a:lnSpc>
              <a:spcBef>
                <a:spcPts val="0"/>
              </a:spcBef>
              <a:buNone/>
              <a:defRPr sz="4200"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44C372-F7FA-5AA5-92C1-CF476A266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7A87457-CCFA-4CB7-AF73-1C00B72ACEFA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3912E3-7555-EAAB-BE83-59ED3B5C9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AECF6-9F03-4C12-4BD4-4E8AE63A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7833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4DC103C-4E45-07FA-2734-5BAE2624DC4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88F1ED9-CE64-0191-F909-FDC002A745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9464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61DA029-15C9-49C5-AE61-337B4CB298FB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905939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A7B6A390-CFE6-8675-47BC-3045FA547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936" y="1754332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86E5640-DE07-46FE-2EFB-FCD8C5238D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936" y="2387600"/>
            <a:ext cx="51577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77876" y="1754332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0D5795C-6228-AA6F-1CF7-AD7010686B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77876" y="2387600"/>
            <a:ext cx="5183188" cy="3763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7C4B114-1CEB-44E4-B4DC-0FE65F147252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985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373BA38-B2A9-A134-1305-92B26CF97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48640"/>
            <a:ext cx="10930128" cy="1132258"/>
          </a:xfrm>
        </p:spPr>
        <p:txBody>
          <a:bodyPr>
            <a:noAutofit/>
          </a:bodyPr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0C71428D-A792-4823-A426-07DC9CC2D5EF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74646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572DF6E-DF24-4ABC-A778-6F43478B6361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30570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311121"/>
            <a:ext cx="3595634" cy="3993263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5"/>
            <a:ext cx="6440258" cy="575510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D10DB0-052E-428E-9E35-0BF1448C4998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45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031033-9688-463F-9614-47F2F5BC6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5B8DB2-C14B-45AC-ACAF-8702DF59C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01DA57-8D4E-4075-9460-4F03DF8AA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38347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2648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557784"/>
            <a:ext cx="6519080" cy="5779007"/>
          </a:xfrm>
          <a:blipFill>
            <a:blip r:embed="rId2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789044-BABB-43A2-8C8F-E40E14C9D842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277631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6" y="1257300"/>
            <a:ext cx="8757924" cy="1723644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7E1FCC9-2D1D-9C6B-8C9A-E3D0A77DBEF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12775" y="3473450"/>
            <a:ext cx="10890374" cy="2863849"/>
          </a:xfrm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  <a:lvl2pPr marL="228600" indent="0">
              <a:buNone/>
              <a:defRPr>
                <a:solidFill>
                  <a:schemeClr val="tx1"/>
                </a:solidFill>
              </a:defRPr>
            </a:lvl2pPr>
            <a:lvl3pPr marL="457200" indent="0">
              <a:buNone/>
              <a:defRPr>
                <a:solidFill>
                  <a:schemeClr val="tx1"/>
                </a:solidFill>
              </a:defRPr>
            </a:lvl3pPr>
            <a:lvl4pPr marL="685800" indent="0">
              <a:buNone/>
              <a:defRPr>
                <a:solidFill>
                  <a:schemeClr val="tx1"/>
                </a:solidFill>
              </a:defRPr>
            </a:lvl4pPr>
            <a:lvl5pPr marL="91440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238684E-FC43-4B19-84BC-9DA97C82EAD4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68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1627318"/>
            <a:ext cx="8430767" cy="1842020"/>
          </a:xfrm>
        </p:spPr>
        <p:txBody>
          <a:bodyPr anchor="b"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3FFEDA-E57B-DF13-2394-A1514E15F85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2775" y="3622674"/>
            <a:ext cx="8430639" cy="1279615"/>
          </a:xfrm>
        </p:spPr>
        <p:txBody>
          <a:bodyPr>
            <a:no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228600" indent="0">
              <a:buNone/>
              <a:defRPr sz="2000">
                <a:solidFill>
                  <a:schemeClr val="tx1"/>
                </a:solidFill>
              </a:defRPr>
            </a:lvl2pPr>
            <a:lvl3pPr marL="457200" indent="0">
              <a:buNone/>
              <a:defRPr sz="1800">
                <a:solidFill>
                  <a:schemeClr val="tx1"/>
                </a:solidFill>
              </a:defRPr>
            </a:lvl3pPr>
            <a:lvl4pPr marL="685800" indent="0">
              <a:buNone/>
              <a:defRPr sz="1600">
                <a:solidFill>
                  <a:schemeClr val="tx1"/>
                </a:solidFill>
              </a:defRPr>
            </a:lvl4pPr>
            <a:lvl5pPr marL="91440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A5F431-D69D-47BB-ACFE-82303040D5B6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360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7B902-09B5-4324-8310-59625360F03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671229"/>
            <a:ext cx="6655522" cy="1545336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640080"/>
            <a:ext cx="7478991" cy="3635797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7927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91A11-88E2-4BD0-90A5-503C684B9CC0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0440" y="4842220"/>
            <a:ext cx="7375466" cy="1014984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440" y="854239"/>
            <a:ext cx="7876287" cy="3592629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6965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19A73-9EF0-435E-951F-A4ACE59FBD8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1201" y="4334808"/>
            <a:ext cx="8229599" cy="1414091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81200" y="1318302"/>
            <a:ext cx="8229600" cy="2621154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6675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1807950" cy="4769446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A6C9C7-A264-237A-7F3C-46E6A7A9646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2BE8CE-6011-4887-8688-8D57691F11A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B5B8C48-05E9-5280-3F6A-22F8BCBB477E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BC820F-C031-6832-5CA0-B972903E0D5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7" y="6023021"/>
            <a:ext cx="10690154" cy="480373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7" y="4944365"/>
            <a:ext cx="10690154" cy="914482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74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584950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82532" y="244342"/>
            <a:ext cx="8538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886426EA-0386-4881-8D6D-3F08C95C4A7F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5"/>
            <a:ext cx="4055107" cy="1184585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055108" cy="347523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657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24A208E-BD69-BB12-21B8-DA405B501FA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88802" y="0"/>
            <a:ext cx="6619138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12" name="Date Placeholder 6">
            <a:extLst>
              <a:ext uri="{FF2B5EF4-FFF2-40B4-BE49-F238E27FC236}">
                <a16:creationId xmlns:a16="http://schemas.microsoft.com/office/drawing/2014/main" id="{1E3A5278-B5E1-FBBE-AF4B-151288A1669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 rot="16200000">
            <a:off x="11579347" y="228600"/>
            <a:ext cx="841248" cy="384048"/>
          </a:xfrm>
        </p:spPr>
        <p:txBody>
          <a:bodyPr/>
          <a:lstStyle/>
          <a:p>
            <a:fld id="{1FE1A989-42EF-40B2-87AB-6941C231CD4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3" name="Footer Placeholder 7">
            <a:extLst>
              <a:ext uri="{FF2B5EF4-FFF2-40B4-BE49-F238E27FC236}">
                <a16:creationId xmlns:a16="http://schemas.microsoft.com/office/drawing/2014/main" id="{78D40854-7295-C18A-ECA9-35F0B7731B2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 rot="16200000">
            <a:off x="9332362" y="3316833"/>
            <a:ext cx="5335225" cy="384055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4" name="Slide Number Placeholder 8">
            <a:extLst>
              <a:ext uri="{FF2B5EF4-FFF2-40B4-BE49-F238E27FC236}">
                <a16:creationId xmlns:a16="http://schemas.microsoft.com/office/drawing/2014/main" id="{EA127F09-58C9-5029-F86D-539EE848D4E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 rot="16200000">
            <a:off x="11659214" y="6325209"/>
            <a:ext cx="681526" cy="38405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8" y="4795730"/>
            <a:ext cx="4056192" cy="1380744"/>
          </a:xfrm>
        </p:spPr>
        <p:txBody>
          <a:bodyPr anchor="b">
            <a:normAutofit/>
          </a:bodyPr>
          <a:lstStyle>
            <a:lvl1pPr marL="0" indent="0" algn="l">
              <a:lnSpc>
                <a:spcPct val="10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8648" y="640079"/>
            <a:ext cx="4056192" cy="3737921"/>
          </a:xfrm>
        </p:spPr>
        <p:txBody>
          <a:bodyPr anchor="t">
            <a:norm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641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AA26D96A-42E4-8591-AB40-44F5803CFF68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6096000" y="0"/>
            <a:ext cx="6096000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8648" y="5557298"/>
            <a:ext cx="5091864" cy="883258"/>
          </a:xfrm>
        </p:spPr>
        <p:txBody>
          <a:bodyPr lIns="91440" tIns="91440" rIns="0" bIns="0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8648" y="417444"/>
            <a:ext cx="5091864" cy="4890965"/>
          </a:xfrm>
        </p:spPr>
        <p:txBody>
          <a:bodyPr lIns="91440" tIns="91440" rIns="0" bIns="0" anchor="b">
            <a:noAutofit/>
          </a:bodyPr>
          <a:lstStyle>
            <a:lvl1pPr algn="l"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1131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CBE2C-9DAA-489D-AC88-15CBBA8A9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124BE-E494-445A-A4FB-A2A8F28F0C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2446DE-9A32-4774-9F7C-86678CA90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0115D-61B3-46D0-B4D3-30C374B52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3C2AFC-D0F8-469F-B1E0-123C2E066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B9BCDA-9EF7-4531-8021-AF7B30751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9329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397DE541-D546-A518-2627-DF4D33C643AA}"/>
              </a:ext>
            </a:extLst>
          </p:cNvPr>
          <p:cNvSpPr/>
          <p:nvPr userDrawn="1"/>
        </p:nvSpPr>
        <p:spPr>
          <a:xfrm>
            <a:off x="0" y="-1"/>
            <a:ext cx="11807951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E2A7A0-B9EE-41A8-8016-28E5803F20B2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640077"/>
            <a:ext cx="7763256" cy="594637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630067"/>
            <a:ext cx="7772400" cy="4572000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716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5" orient="horz" pos="2160">
          <p15:clr>
            <a:srgbClr val="FBAE40"/>
          </p15:clr>
        </p15:guide>
        <p15:guide id="6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C77F2D-39D2-22F7-CF0B-39D63EBF0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0B404-9532-4DA8-8A40-EC339A5BE63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2CFE6-D05E-5478-B3A4-81DC4DCD7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6B86D3-24E1-029E-BA22-9F17F9517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8C8B19A-6FC1-2B71-0BFB-9274CBF396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0080" y="2662000"/>
            <a:ext cx="8467558" cy="355456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400"/>
            </a:lvl1pPr>
            <a:lvl2pPr>
              <a:lnSpc>
                <a:spcPct val="100000"/>
              </a:lnSpc>
              <a:defRPr sz="20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6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4019F8-742E-9EEF-F591-C9666AC32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64108"/>
            <a:ext cx="8467558" cy="155448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298284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A364-A39C-470E-B89A-9BD899585684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940312"/>
            <a:ext cx="11442188" cy="56769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15874"/>
            <a:ext cx="11442188" cy="528186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86734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Only (Max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9CE-4771-4BFA-AD70-0E51ABA58D6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880" y="367091"/>
            <a:ext cx="11422799" cy="612381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492135"/>
            <a:ext cx="10515600" cy="1325880"/>
          </a:xfrm>
        </p:spPr>
        <p:txBody>
          <a:bodyPr anchor="ctr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530033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0E4242-8CA0-457D-B3B1-7D78B4164321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76" y="2220977"/>
            <a:ext cx="10688608" cy="3995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80"/>
            <a:ext cx="10690155" cy="1185545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845527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D6F41-6645-4089-A6BB-7B692A44A4CC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D633F00-464B-3088-812A-40496FD102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33992" y="2386584"/>
            <a:ext cx="4804811" cy="245973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228600" indent="0">
              <a:lnSpc>
                <a:spcPct val="100000"/>
              </a:lnSpc>
              <a:buNone/>
              <a:defRPr/>
            </a:lvl2pPr>
            <a:lvl3pPr marL="457200" indent="0">
              <a:lnSpc>
                <a:spcPct val="100000"/>
              </a:lnSpc>
              <a:buNone/>
              <a:defRPr/>
            </a:lvl3pPr>
            <a:lvl4pPr marL="685800" indent="0">
              <a:lnSpc>
                <a:spcPct val="100000"/>
              </a:lnSpc>
              <a:buNone/>
              <a:defRPr/>
            </a:lvl4pPr>
            <a:lvl5pPr marL="914400" indent="0">
              <a:lnSpc>
                <a:spcPct val="100000"/>
              </a:lnSpc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2385975"/>
            <a:ext cx="4804812" cy="2454796"/>
          </a:xfrm>
        </p:spPr>
        <p:txBody>
          <a:bodyPr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01372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B73AF-3955-4569-8B4F-B329360A9CB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42D62A0-8127-CE86-0633-0D65E1E136F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9738" y="2254250"/>
            <a:ext cx="4956175" cy="3556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47" y="2258568"/>
            <a:ext cx="3813048" cy="355701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60723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276D-BBED-48BC-B459-1E9A16CF46C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DD74ED7B-D05F-9923-6EB3-4AA483A680F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14320" y="1538288"/>
            <a:ext cx="5824481" cy="4752344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1537853"/>
            <a:ext cx="4317026" cy="4752779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3852228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38C57-8E3B-4697-92F8-0ED9B71F7E17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F072A2-EBC7-B7EA-DA98-BAC0AA46E7A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438655" y="640080"/>
            <a:ext cx="5779644" cy="557648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151" y="640080"/>
            <a:ext cx="4296522" cy="557648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45114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DC593-EA98-4C39-A75F-3F3A9C691019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C71126E-AEFA-B45A-CD39-AC1315E0333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435995" y="640080"/>
            <a:ext cx="6802805" cy="557648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80"/>
            <a:ext cx="3338701" cy="5576486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89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AE558-F89F-4688-94E5-77F37D49F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BCD35AF-8CA2-49BB-BAE9-F29A0186EC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5CAA98-55BD-4118-A8AF-D603060784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BFF4C5-82A8-4AD8-B7E2-2882F6576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60B401-B64F-417B-8AD6-581A22E5E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24BD4C-7149-44BF-8150-F72CAA95A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1216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4793885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742B5C-5438-96A4-4A2A-AE939906F8A4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11577950" y="230002"/>
            <a:ext cx="844059" cy="384049"/>
          </a:xfrm>
        </p:spPr>
        <p:txBody>
          <a:bodyPr/>
          <a:lstStyle/>
          <a:p>
            <a:fld id="{8FACD271-2BB0-4C13-9E3A-50B90F57CA5B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65BFCB1-FAA8-D03A-3B62-DCB2CF1CA11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608994-46CD-AAE0-DCC4-A59D26254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342532" y="2220977"/>
            <a:ext cx="5896267" cy="3995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2532" y="640080"/>
            <a:ext cx="5896266" cy="1185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45886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00544" y="0"/>
            <a:ext cx="4407285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81177663-FC76-DF36-EEB7-5BE4C6C82F3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C4109C0-CC82-467C-B6E8-62D4D3634E2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4515DEC4-C967-ABFB-73CF-0A90335332A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9313727" y="3338289"/>
            <a:ext cx="5372504" cy="384048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5A5085F-BE80-B110-AA1F-9DD0919E27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rot="16200000">
            <a:off x="11679261" y="6345259"/>
            <a:ext cx="641434" cy="384046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7" y="2220977"/>
            <a:ext cx="6282871" cy="3995588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21" y="640080"/>
            <a:ext cx="6282871" cy="118554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95435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3796145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BFB53A-8FDF-F131-DCF2-D7BECE95381F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11577948" y="230003"/>
            <a:ext cx="844058" cy="384051"/>
          </a:xfrm>
        </p:spPr>
        <p:txBody>
          <a:bodyPr/>
          <a:lstStyle/>
          <a:p>
            <a:fld id="{1A5F77D0-C28E-4573-88F0-0A30FF98888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46E4B5-B423-4137-0255-D68BAC85BE9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FEC5A8-0DCB-9EEB-83E2-0411804C543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18B74D6-CD72-B859-C229-60DB988B25E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344788" y="2220977"/>
            <a:ext cx="6894013" cy="399558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44788" y="640080"/>
            <a:ext cx="6894013" cy="118554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18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07688" y="0"/>
            <a:ext cx="4100261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CAD5B-18BB-E21E-3A4C-7BAACB8519A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1F1191D-5EC4-40DF-9DB6-A6385AB88B55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20916D3-99FA-E971-607F-14E290E588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9313724" y="3338288"/>
            <a:ext cx="5372504" cy="384048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BDEAB8E-8806-A459-E320-4CA2B455BFD7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 rot="16200000">
            <a:off x="11679263" y="6345259"/>
            <a:ext cx="641434" cy="384045"/>
          </a:xfrm>
        </p:spPr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755DB3-9272-8E5E-039F-AC14A2C0789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7" y="2220977"/>
            <a:ext cx="6569391" cy="3995588"/>
          </a:xfrm>
        </p:spPr>
        <p:txBody>
          <a:bodyPr/>
          <a:lstStyle>
            <a:lvl1pPr>
              <a:lnSpc>
                <a:spcPct val="100000"/>
              </a:lnSpc>
              <a:defRPr sz="18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600"/>
            </a:lvl3pPr>
            <a:lvl4pPr>
              <a:lnSpc>
                <a:spcPct val="100000"/>
              </a:lnSpc>
              <a:defRPr sz="1400"/>
            </a:lvl4pPr>
            <a:lvl5pPr>
              <a:lnSpc>
                <a:spcPct val="100000"/>
              </a:lnSpc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640080"/>
            <a:ext cx="6569391" cy="1185544"/>
          </a:xfrm>
        </p:spPr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155114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611509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77947" y="230005"/>
            <a:ext cx="844059" cy="384049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EE468DAA-49F6-4492-82E6-75555EB3141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80661" y="2506738"/>
            <a:ext cx="4058141" cy="3708472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661" y="640080"/>
            <a:ext cx="4058142" cy="1469952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87468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342313" y="0"/>
            <a:ext cx="6445856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69792" y="219040"/>
            <a:ext cx="841248" cy="403167"/>
          </a:xfrm>
        </p:spPr>
        <p:txBody>
          <a:bodyPr/>
          <a:lstStyle/>
          <a:p>
            <a:fld id="{41D22668-A3AE-429F-A351-A1583BA90793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02759" y="3327321"/>
            <a:ext cx="5375314" cy="40316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69700" y="6335696"/>
            <a:ext cx="641433" cy="403167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8" y="2506737"/>
            <a:ext cx="4243632" cy="3709827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507" y="640079"/>
            <a:ext cx="4244436" cy="1470381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221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6492240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77947" y="230005"/>
            <a:ext cx="844060" cy="384048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B3A2E2B-8F4D-437C-9F55-5E913AFC716A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F0220E-48F8-B4D9-19DE-7B457C3C221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40888" y="1745672"/>
            <a:ext cx="4218419" cy="44708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9" y="640080"/>
            <a:ext cx="4217598" cy="9326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2340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24251" y="0"/>
            <a:ext cx="6274280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74644" y="223888"/>
            <a:ext cx="841248" cy="393471"/>
          </a:xfrm>
        </p:spPr>
        <p:txBody>
          <a:bodyPr/>
          <a:lstStyle/>
          <a:p>
            <a:fld id="{46C70014-48FC-4647-9615-BBD39F98887D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07611" y="3332170"/>
            <a:ext cx="5375316" cy="393471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75228" y="6339869"/>
            <a:ext cx="640080" cy="393471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7" y="1602889"/>
            <a:ext cx="4426953" cy="4613676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7" y="320040"/>
            <a:ext cx="4426953" cy="115375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53403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7584144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305F20-8340-4F06-2EA5-4D05FFED458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 rot="16200000">
            <a:off x="11579353" y="228599"/>
            <a:ext cx="841248" cy="384051"/>
          </a:xfrm>
        </p:spPr>
        <p:txBody>
          <a:bodyPr/>
          <a:lstStyle/>
          <a:p>
            <a:fld id="{C089F4EF-3CDF-46D7-ADF4-3A52C84FD8BE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B09198F5-FF38-389C-E060-120AC6301809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 rot="16200000">
            <a:off x="9312317" y="3336881"/>
            <a:ext cx="5375316" cy="384051"/>
          </a:xfrm>
        </p:spPr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63CA08-6B63-DC1E-8CB3-C323C9040122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32918" y="2285999"/>
            <a:ext cx="3126383" cy="3930565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2791" y="640079"/>
            <a:ext cx="3126511" cy="147038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3613771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Phot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F8EA658-2652-6F81-1B04-D50C60A3F17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382601" y="0"/>
            <a:ext cx="7430217" cy="6858000"/>
          </a:xfrm>
          <a:blipFill dpi="0" rotWithShape="1">
            <a:blip r:embed="rId2" cstate="email">
              <a:alphaModFix amt="8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16200000">
            <a:off x="11581787" y="227618"/>
            <a:ext cx="841248" cy="379182"/>
          </a:xfrm>
        </p:spPr>
        <p:txBody>
          <a:bodyPr/>
          <a:lstStyle/>
          <a:p>
            <a:fld id="{E635C43F-DBB1-4D83-B442-E1529AA900C2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16200000">
            <a:off x="9332304" y="3318349"/>
            <a:ext cx="5340213" cy="379182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rot="16200000">
            <a:off x="11662434" y="6328433"/>
            <a:ext cx="679953" cy="379181"/>
          </a:xfrm>
        </p:spPr>
        <p:txBody>
          <a:bodyPr/>
          <a:lstStyle>
            <a:lvl1pPr>
              <a:defRPr>
                <a:solidFill>
                  <a:schemeClr val="tx1"/>
                </a:solidFill>
                <a:effectLst/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47AED59-1A26-9C13-8482-7857E7DEFE5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48648" y="2346897"/>
            <a:ext cx="3285306" cy="383115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8" y="640079"/>
            <a:ext cx="3285306" cy="147038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612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9" Type="http://schemas.openxmlformats.org/officeDocument/2006/relationships/slideLayout" Target="../slideLayouts/slideLayout61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34" Type="http://schemas.openxmlformats.org/officeDocument/2006/relationships/slideLayout" Target="../slideLayouts/slideLayout56.xml"/><Relationship Id="rId42" Type="http://schemas.openxmlformats.org/officeDocument/2006/relationships/slideLayout" Target="../slideLayouts/slideLayout64.xml"/><Relationship Id="rId47" Type="http://schemas.openxmlformats.org/officeDocument/2006/relationships/slideLayout" Target="../slideLayouts/slideLayout69.xml"/><Relationship Id="rId50" Type="http://schemas.openxmlformats.org/officeDocument/2006/relationships/slideLayout" Target="../slideLayouts/slideLayout72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33" Type="http://schemas.openxmlformats.org/officeDocument/2006/relationships/slideLayout" Target="../slideLayouts/slideLayout55.xml"/><Relationship Id="rId38" Type="http://schemas.openxmlformats.org/officeDocument/2006/relationships/slideLayout" Target="../slideLayouts/slideLayout60.xml"/><Relationship Id="rId46" Type="http://schemas.openxmlformats.org/officeDocument/2006/relationships/slideLayout" Target="../slideLayouts/slideLayout68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29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6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32" Type="http://schemas.openxmlformats.org/officeDocument/2006/relationships/slideLayout" Target="../slideLayouts/slideLayout54.xml"/><Relationship Id="rId37" Type="http://schemas.openxmlformats.org/officeDocument/2006/relationships/slideLayout" Target="../slideLayouts/slideLayout59.xml"/><Relationship Id="rId40" Type="http://schemas.openxmlformats.org/officeDocument/2006/relationships/slideLayout" Target="../slideLayouts/slideLayout62.xml"/><Relationship Id="rId45" Type="http://schemas.openxmlformats.org/officeDocument/2006/relationships/slideLayout" Target="../slideLayouts/slideLayout67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28" Type="http://schemas.openxmlformats.org/officeDocument/2006/relationships/slideLayout" Target="../slideLayouts/slideLayout50.xml"/><Relationship Id="rId36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53.xml"/><Relationship Id="rId44" Type="http://schemas.openxmlformats.org/officeDocument/2006/relationships/slideLayout" Target="../slideLayouts/slideLayout66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slideLayout" Target="../slideLayouts/slideLayout49.xml"/><Relationship Id="rId30" Type="http://schemas.openxmlformats.org/officeDocument/2006/relationships/slideLayout" Target="../slideLayouts/slideLayout52.xml"/><Relationship Id="rId35" Type="http://schemas.openxmlformats.org/officeDocument/2006/relationships/slideLayout" Target="../slideLayouts/slideLayout57.xml"/><Relationship Id="rId43" Type="http://schemas.openxmlformats.org/officeDocument/2006/relationships/slideLayout" Target="../slideLayouts/slideLayout65.xml"/><Relationship Id="rId48" Type="http://schemas.openxmlformats.org/officeDocument/2006/relationships/slideLayout" Target="../slideLayouts/slideLayout70.xml"/><Relationship Id="rId8" Type="http://schemas.openxmlformats.org/officeDocument/2006/relationships/slideLayout" Target="../slideLayouts/slideLayout30.xml"/><Relationship Id="rId51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5.xml"/><Relationship Id="rId18" Type="http://schemas.openxmlformats.org/officeDocument/2006/relationships/slideLayout" Target="../slideLayouts/slideLayout90.xml"/><Relationship Id="rId26" Type="http://schemas.openxmlformats.org/officeDocument/2006/relationships/slideLayout" Target="../slideLayouts/slideLayout98.xml"/><Relationship Id="rId39" Type="http://schemas.openxmlformats.org/officeDocument/2006/relationships/slideLayout" Target="../slideLayouts/slideLayout111.xml"/><Relationship Id="rId21" Type="http://schemas.openxmlformats.org/officeDocument/2006/relationships/slideLayout" Target="../slideLayouts/slideLayout93.xml"/><Relationship Id="rId34" Type="http://schemas.openxmlformats.org/officeDocument/2006/relationships/slideLayout" Target="../slideLayouts/slideLayout106.xml"/><Relationship Id="rId42" Type="http://schemas.openxmlformats.org/officeDocument/2006/relationships/slideLayout" Target="../slideLayouts/slideLayout114.xml"/><Relationship Id="rId47" Type="http://schemas.openxmlformats.org/officeDocument/2006/relationships/slideLayout" Target="../slideLayouts/slideLayout119.xml"/><Relationship Id="rId50" Type="http://schemas.openxmlformats.org/officeDocument/2006/relationships/slideLayout" Target="../slideLayouts/slideLayout122.xml"/><Relationship Id="rId55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17" Type="http://schemas.openxmlformats.org/officeDocument/2006/relationships/slideLayout" Target="../slideLayouts/slideLayout89.xml"/><Relationship Id="rId25" Type="http://schemas.openxmlformats.org/officeDocument/2006/relationships/slideLayout" Target="../slideLayouts/slideLayout97.xml"/><Relationship Id="rId33" Type="http://schemas.openxmlformats.org/officeDocument/2006/relationships/slideLayout" Target="../slideLayouts/slideLayout105.xml"/><Relationship Id="rId38" Type="http://schemas.openxmlformats.org/officeDocument/2006/relationships/slideLayout" Target="../slideLayouts/slideLayout110.xml"/><Relationship Id="rId46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88.xml"/><Relationship Id="rId20" Type="http://schemas.openxmlformats.org/officeDocument/2006/relationships/slideLayout" Target="../slideLayouts/slideLayout92.xml"/><Relationship Id="rId29" Type="http://schemas.openxmlformats.org/officeDocument/2006/relationships/slideLayout" Target="../slideLayouts/slideLayout101.xml"/><Relationship Id="rId41" Type="http://schemas.openxmlformats.org/officeDocument/2006/relationships/slideLayout" Target="../slideLayouts/slideLayout113.xml"/><Relationship Id="rId54" Type="http://schemas.openxmlformats.org/officeDocument/2006/relationships/slideLayout" Target="../slideLayouts/slideLayout126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24" Type="http://schemas.openxmlformats.org/officeDocument/2006/relationships/slideLayout" Target="../slideLayouts/slideLayout96.xml"/><Relationship Id="rId32" Type="http://schemas.openxmlformats.org/officeDocument/2006/relationships/slideLayout" Target="../slideLayouts/slideLayout104.xml"/><Relationship Id="rId37" Type="http://schemas.openxmlformats.org/officeDocument/2006/relationships/slideLayout" Target="../slideLayouts/slideLayout109.xml"/><Relationship Id="rId40" Type="http://schemas.openxmlformats.org/officeDocument/2006/relationships/slideLayout" Target="../slideLayouts/slideLayout112.xml"/><Relationship Id="rId45" Type="http://schemas.openxmlformats.org/officeDocument/2006/relationships/slideLayout" Target="../slideLayouts/slideLayout117.xml"/><Relationship Id="rId53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7.xml"/><Relationship Id="rId15" Type="http://schemas.openxmlformats.org/officeDocument/2006/relationships/slideLayout" Target="../slideLayouts/slideLayout87.xml"/><Relationship Id="rId23" Type="http://schemas.openxmlformats.org/officeDocument/2006/relationships/slideLayout" Target="../slideLayouts/slideLayout95.xml"/><Relationship Id="rId28" Type="http://schemas.openxmlformats.org/officeDocument/2006/relationships/slideLayout" Target="../slideLayouts/slideLayout100.xml"/><Relationship Id="rId36" Type="http://schemas.openxmlformats.org/officeDocument/2006/relationships/slideLayout" Target="../slideLayouts/slideLayout108.xml"/><Relationship Id="rId49" Type="http://schemas.openxmlformats.org/officeDocument/2006/relationships/slideLayout" Target="../slideLayouts/slideLayout121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91.xml"/><Relationship Id="rId31" Type="http://schemas.openxmlformats.org/officeDocument/2006/relationships/slideLayout" Target="../slideLayouts/slideLayout103.xml"/><Relationship Id="rId44" Type="http://schemas.openxmlformats.org/officeDocument/2006/relationships/slideLayout" Target="../slideLayouts/slideLayout116.xml"/><Relationship Id="rId52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slideLayout" Target="../slideLayouts/slideLayout86.xml"/><Relationship Id="rId22" Type="http://schemas.openxmlformats.org/officeDocument/2006/relationships/slideLayout" Target="../slideLayouts/slideLayout94.xml"/><Relationship Id="rId27" Type="http://schemas.openxmlformats.org/officeDocument/2006/relationships/slideLayout" Target="../slideLayouts/slideLayout99.xml"/><Relationship Id="rId30" Type="http://schemas.openxmlformats.org/officeDocument/2006/relationships/slideLayout" Target="../slideLayouts/slideLayout102.xml"/><Relationship Id="rId35" Type="http://schemas.openxmlformats.org/officeDocument/2006/relationships/slideLayout" Target="../slideLayouts/slideLayout107.xml"/><Relationship Id="rId43" Type="http://schemas.openxmlformats.org/officeDocument/2006/relationships/slideLayout" Target="../slideLayouts/slideLayout115.xml"/><Relationship Id="rId48" Type="http://schemas.openxmlformats.org/officeDocument/2006/relationships/slideLayout" Target="../slideLayouts/slideLayout120.xml"/><Relationship Id="rId56" Type="http://schemas.openxmlformats.org/officeDocument/2006/relationships/slideLayout" Target="../slideLayouts/slideLayout128.xml"/><Relationship Id="rId8" Type="http://schemas.openxmlformats.org/officeDocument/2006/relationships/slideLayout" Target="../slideLayouts/slideLayout80.xml"/><Relationship Id="rId51" Type="http://schemas.openxmlformats.org/officeDocument/2006/relationships/slideLayout" Target="../slideLayouts/slideLayout123.xml"/><Relationship Id="rId3" Type="http://schemas.openxmlformats.org/officeDocument/2006/relationships/slideLayout" Target="../slideLayouts/slideLayout7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41.xml"/><Relationship Id="rId18" Type="http://schemas.openxmlformats.org/officeDocument/2006/relationships/slideLayout" Target="../slideLayouts/slideLayout146.xml"/><Relationship Id="rId26" Type="http://schemas.openxmlformats.org/officeDocument/2006/relationships/slideLayout" Target="../slideLayouts/slideLayout154.xml"/><Relationship Id="rId39" Type="http://schemas.openxmlformats.org/officeDocument/2006/relationships/slideLayout" Target="../slideLayouts/slideLayout167.xml"/><Relationship Id="rId21" Type="http://schemas.openxmlformats.org/officeDocument/2006/relationships/slideLayout" Target="../slideLayouts/slideLayout149.xml"/><Relationship Id="rId34" Type="http://schemas.openxmlformats.org/officeDocument/2006/relationships/slideLayout" Target="../slideLayouts/slideLayout162.xml"/><Relationship Id="rId42" Type="http://schemas.openxmlformats.org/officeDocument/2006/relationships/slideLayout" Target="../slideLayouts/slideLayout170.xml"/><Relationship Id="rId47" Type="http://schemas.openxmlformats.org/officeDocument/2006/relationships/slideLayout" Target="../slideLayouts/slideLayout175.xml"/><Relationship Id="rId50" Type="http://schemas.openxmlformats.org/officeDocument/2006/relationships/slideLayout" Target="../slideLayouts/slideLayout178.xml"/><Relationship Id="rId55" Type="http://schemas.openxmlformats.org/officeDocument/2006/relationships/slideLayout" Target="../slideLayouts/slideLayout183.xml"/><Relationship Id="rId63" Type="http://schemas.openxmlformats.org/officeDocument/2006/relationships/slideLayout" Target="../slideLayouts/slideLayout191.xml"/><Relationship Id="rId68" Type="http://schemas.openxmlformats.org/officeDocument/2006/relationships/slideLayout" Target="../slideLayouts/slideLayout196.xml"/><Relationship Id="rId76" Type="http://schemas.openxmlformats.org/officeDocument/2006/relationships/slideLayout" Target="../slideLayouts/slideLayout204.xml"/><Relationship Id="rId84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135.xml"/><Relationship Id="rId71" Type="http://schemas.openxmlformats.org/officeDocument/2006/relationships/slideLayout" Target="../slideLayouts/slideLayout199.xml"/><Relationship Id="rId2" Type="http://schemas.openxmlformats.org/officeDocument/2006/relationships/slideLayout" Target="../slideLayouts/slideLayout130.xml"/><Relationship Id="rId16" Type="http://schemas.openxmlformats.org/officeDocument/2006/relationships/slideLayout" Target="../slideLayouts/slideLayout144.xml"/><Relationship Id="rId29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39.xml"/><Relationship Id="rId24" Type="http://schemas.openxmlformats.org/officeDocument/2006/relationships/slideLayout" Target="../slideLayouts/slideLayout152.xml"/><Relationship Id="rId32" Type="http://schemas.openxmlformats.org/officeDocument/2006/relationships/slideLayout" Target="../slideLayouts/slideLayout160.xml"/><Relationship Id="rId37" Type="http://schemas.openxmlformats.org/officeDocument/2006/relationships/slideLayout" Target="../slideLayouts/slideLayout165.xml"/><Relationship Id="rId40" Type="http://schemas.openxmlformats.org/officeDocument/2006/relationships/slideLayout" Target="../slideLayouts/slideLayout168.xml"/><Relationship Id="rId45" Type="http://schemas.openxmlformats.org/officeDocument/2006/relationships/slideLayout" Target="../slideLayouts/slideLayout173.xml"/><Relationship Id="rId53" Type="http://schemas.openxmlformats.org/officeDocument/2006/relationships/slideLayout" Target="../slideLayouts/slideLayout181.xml"/><Relationship Id="rId58" Type="http://schemas.openxmlformats.org/officeDocument/2006/relationships/slideLayout" Target="../slideLayouts/slideLayout186.xml"/><Relationship Id="rId66" Type="http://schemas.openxmlformats.org/officeDocument/2006/relationships/slideLayout" Target="../slideLayouts/slideLayout194.xml"/><Relationship Id="rId74" Type="http://schemas.openxmlformats.org/officeDocument/2006/relationships/slideLayout" Target="../slideLayouts/slideLayout202.xml"/><Relationship Id="rId79" Type="http://schemas.openxmlformats.org/officeDocument/2006/relationships/slideLayout" Target="../slideLayouts/slideLayout207.xml"/><Relationship Id="rId5" Type="http://schemas.openxmlformats.org/officeDocument/2006/relationships/slideLayout" Target="../slideLayouts/slideLayout133.xml"/><Relationship Id="rId61" Type="http://schemas.openxmlformats.org/officeDocument/2006/relationships/slideLayout" Target="../slideLayouts/slideLayout189.xml"/><Relationship Id="rId82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32.xml"/><Relationship Id="rId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142.xml"/><Relationship Id="rId22" Type="http://schemas.openxmlformats.org/officeDocument/2006/relationships/slideLayout" Target="../slideLayouts/slideLayout150.xml"/><Relationship Id="rId27" Type="http://schemas.openxmlformats.org/officeDocument/2006/relationships/slideLayout" Target="../slideLayouts/slideLayout155.xml"/><Relationship Id="rId30" Type="http://schemas.openxmlformats.org/officeDocument/2006/relationships/slideLayout" Target="../slideLayouts/slideLayout158.xml"/><Relationship Id="rId35" Type="http://schemas.openxmlformats.org/officeDocument/2006/relationships/slideLayout" Target="../slideLayouts/slideLayout163.xml"/><Relationship Id="rId43" Type="http://schemas.openxmlformats.org/officeDocument/2006/relationships/slideLayout" Target="../slideLayouts/slideLayout171.xml"/><Relationship Id="rId48" Type="http://schemas.openxmlformats.org/officeDocument/2006/relationships/slideLayout" Target="../slideLayouts/slideLayout176.xml"/><Relationship Id="rId56" Type="http://schemas.openxmlformats.org/officeDocument/2006/relationships/slideLayout" Target="../slideLayouts/slideLayout184.xml"/><Relationship Id="rId64" Type="http://schemas.openxmlformats.org/officeDocument/2006/relationships/slideLayout" Target="../slideLayouts/slideLayout192.xml"/><Relationship Id="rId69" Type="http://schemas.openxmlformats.org/officeDocument/2006/relationships/slideLayout" Target="../slideLayouts/slideLayout197.xml"/><Relationship Id="rId77" Type="http://schemas.openxmlformats.org/officeDocument/2006/relationships/slideLayout" Target="../slideLayouts/slideLayout205.xml"/><Relationship Id="rId8" Type="http://schemas.openxmlformats.org/officeDocument/2006/relationships/slideLayout" Target="../slideLayouts/slideLayout136.xml"/><Relationship Id="rId51" Type="http://schemas.openxmlformats.org/officeDocument/2006/relationships/slideLayout" Target="../slideLayouts/slideLayout179.xml"/><Relationship Id="rId72" Type="http://schemas.openxmlformats.org/officeDocument/2006/relationships/slideLayout" Target="../slideLayouts/slideLayout200.xml"/><Relationship Id="rId80" Type="http://schemas.openxmlformats.org/officeDocument/2006/relationships/slideLayout" Target="../slideLayouts/slideLayout208.xml"/><Relationship Id="rId85" Type="http://schemas.openxmlformats.org/officeDocument/2006/relationships/slideLayout" Target="../slideLayouts/slideLayout213.xml"/><Relationship Id="rId3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40.xml"/><Relationship Id="rId17" Type="http://schemas.openxmlformats.org/officeDocument/2006/relationships/slideLayout" Target="../slideLayouts/slideLayout145.xml"/><Relationship Id="rId25" Type="http://schemas.openxmlformats.org/officeDocument/2006/relationships/slideLayout" Target="../slideLayouts/slideLayout153.xml"/><Relationship Id="rId33" Type="http://schemas.openxmlformats.org/officeDocument/2006/relationships/slideLayout" Target="../slideLayouts/slideLayout161.xml"/><Relationship Id="rId38" Type="http://schemas.openxmlformats.org/officeDocument/2006/relationships/slideLayout" Target="../slideLayouts/slideLayout166.xml"/><Relationship Id="rId46" Type="http://schemas.openxmlformats.org/officeDocument/2006/relationships/slideLayout" Target="../slideLayouts/slideLayout174.xml"/><Relationship Id="rId59" Type="http://schemas.openxmlformats.org/officeDocument/2006/relationships/slideLayout" Target="../slideLayouts/slideLayout187.xml"/><Relationship Id="rId67" Type="http://schemas.openxmlformats.org/officeDocument/2006/relationships/slideLayout" Target="../slideLayouts/slideLayout195.xml"/><Relationship Id="rId20" Type="http://schemas.openxmlformats.org/officeDocument/2006/relationships/slideLayout" Target="../slideLayouts/slideLayout148.xml"/><Relationship Id="rId41" Type="http://schemas.openxmlformats.org/officeDocument/2006/relationships/slideLayout" Target="../slideLayouts/slideLayout169.xml"/><Relationship Id="rId54" Type="http://schemas.openxmlformats.org/officeDocument/2006/relationships/slideLayout" Target="../slideLayouts/slideLayout182.xml"/><Relationship Id="rId62" Type="http://schemas.openxmlformats.org/officeDocument/2006/relationships/slideLayout" Target="../slideLayouts/slideLayout190.xml"/><Relationship Id="rId70" Type="http://schemas.openxmlformats.org/officeDocument/2006/relationships/slideLayout" Target="../slideLayouts/slideLayout198.xml"/><Relationship Id="rId75" Type="http://schemas.openxmlformats.org/officeDocument/2006/relationships/slideLayout" Target="../slideLayouts/slideLayout203.xml"/><Relationship Id="rId83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129.xml"/><Relationship Id="rId6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143.xml"/><Relationship Id="rId23" Type="http://schemas.openxmlformats.org/officeDocument/2006/relationships/slideLayout" Target="../slideLayouts/slideLayout151.xml"/><Relationship Id="rId28" Type="http://schemas.openxmlformats.org/officeDocument/2006/relationships/slideLayout" Target="../slideLayouts/slideLayout156.xml"/><Relationship Id="rId36" Type="http://schemas.openxmlformats.org/officeDocument/2006/relationships/slideLayout" Target="../slideLayouts/slideLayout164.xml"/><Relationship Id="rId49" Type="http://schemas.openxmlformats.org/officeDocument/2006/relationships/slideLayout" Target="../slideLayouts/slideLayout177.xml"/><Relationship Id="rId57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38.xml"/><Relationship Id="rId31" Type="http://schemas.openxmlformats.org/officeDocument/2006/relationships/slideLayout" Target="../slideLayouts/slideLayout159.xml"/><Relationship Id="rId44" Type="http://schemas.openxmlformats.org/officeDocument/2006/relationships/slideLayout" Target="../slideLayouts/slideLayout172.xml"/><Relationship Id="rId52" Type="http://schemas.openxmlformats.org/officeDocument/2006/relationships/slideLayout" Target="../slideLayouts/slideLayout180.xml"/><Relationship Id="rId60" Type="http://schemas.openxmlformats.org/officeDocument/2006/relationships/slideLayout" Target="../slideLayouts/slideLayout188.xml"/><Relationship Id="rId65" Type="http://schemas.openxmlformats.org/officeDocument/2006/relationships/slideLayout" Target="../slideLayouts/slideLayout193.xml"/><Relationship Id="rId73" Type="http://schemas.openxmlformats.org/officeDocument/2006/relationships/slideLayout" Target="../slideLayouts/slideLayout201.xml"/><Relationship Id="rId78" Type="http://schemas.openxmlformats.org/officeDocument/2006/relationships/slideLayout" Target="../slideLayouts/slideLayout206.xml"/><Relationship Id="rId81" Type="http://schemas.openxmlformats.org/officeDocument/2006/relationships/slideLayout" Target="../slideLayouts/slideLayout209.xml"/><Relationship Id="rId86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36E0F2-A64B-471E-93C0-8DFE08CC57C8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3119718" cy="68580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DC1E3AB1-2A8C-4607-9FAE-D8BDB280FE1A}"/>
              </a:ext>
            </a:extLst>
          </p:cNvPr>
          <p:cNvCxnSpPr>
            <a:cxnSpLocks/>
          </p:cNvCxnSpPr>
          <p:nvPr/>
        </p:nvCxnSpPr>
        <p:spPr>
          <a:xfrm flipH="1">
            <a:off x="0" y="0"/>
            <a:ext cx="903768" cy="65436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6D66059-832F-40B6-A35F-F56C8F38A1E7}"/>
              </a:ext>
            </a:extLst>
          </p:cNvPr>
          <p:cNvCxnSpPr>
            <a:cxnSpLocks/>
          </p:cNvCxnSpPr>
          <p:nvPr/>
        </p:nvCxnSpPr>
        <p:spPr>
          <a:xfrm flipH="1" flipV="1">
            <a:off x="-42863" y="5791200"/>
            <a:ext cx="6286501" cy="1066801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515E2ED-7EA9-448D-83FA-54C3DF9723BD}"/>
              </a:ext>
            </a:extLst>
          </p:cNvPr>
          <p:cNvCxnSpPr>
            <a:cxnSpLocks/>
          </p:cNvCxnSpPr>
          <p:nvPr/>
        </p:nvCxnSpPr>
        <p:spPr>
          <a:xfrm flipH="1">
            <a:off x="8462964" y="5848350"/>
            <a:ext cx="3729036" cy="100965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0595356-EABD-4767-AC9D-EA21FF115EC0}"/>
              </a:ext>
            </a:extLst>
          </p:cNvPr>
          <p:cNvCxnSpPr>
            <a:cxnSpLocks/>
          </p:cNvCxnSpPr>
          <p:nvPr/>
        </p:nvCxnSpPr>
        <p:spPr>
          <a:xfrm flipH="1">
            <a:off x="11543158" y="1647825"/>
            <a:ext cx="648842" cy="52101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28CD9F06-9628-469C-B788-A894E3E08281}"/>
              </a:ext>
            </a:extLst>
          </p:cNvPr>
          <p:cNvCxnSpPr>
            <a:cxnSpLocks/>
          </p:cNvCxnSpPr>
          <p:nvPr/>
        </p:nvCxnSpPr>
        <p:spPr>
          <a:xfrm flipH="1" flipV="1">
            <a:off x="10781554" y="0"/>
            <a:ext cx="1410446" cy="4258340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8550A431-0B61-421B-B4B7-24C0CFF0F938}"/>
              </a:ext>
            </a:extLst>
          </p:cNvPr>
          <p:cNvCxnSpPr>
            <a:cxnSpLocks/>
          </p:cNvCxnSpPr>
          <p:nvPr/>
        </p:nvCxnSpPr>
        <p:spPr>
          <a:xfrm flipH="1" flipV="1">
            <a:off x="6529388" y="-4763"/>
            <a:ext cx="5662612" cy="931975"/>
          </a:xfrm>
          <a:prstGeom prst="line">
            <a:avLst/>
          </a:prstGeom>
          <a:ln w="127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75B94C5-D205-4339-B029-5D0FD2E5F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533401"/>
            <a:ext cx="9906000" cy="1382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96DC5C-BD34-4CE4-8AA7-A6A4B9516F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43000" y="2009554"/>
            <a:ext cx="9906000" cy="40244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192A7-D622-449D-9FC2-48FDE4D690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37102" y="6398878"/>
            <a:ext cx="419390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D6D8061D-18C3-4F4F-85EF-561633F58754}" type="datetimeFigureOut">
              <a:rPr lang="en-US" smtClean="0"/>
              <a:t>1/12/2026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5B93C-2BE9-4847-BFE5-D3CBCC6E94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4429" y="6398878"/>
            <a:ext cx="449731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 b="1" spc="30" baseline="0">
                <a:solidFill>
                  <a:schemeClr val="tx2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70A99-395E-4F22-8AAB-6C7EE743D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02477" y="6398878"/>
            <a:ext cx="470887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100">
                <a:solidFill>
                  <a:schemeClr val="tx2"/>
                </a:solidFill>
                <a:latin typeface="+mn-lt"/>
              </a:defRPr>
            </a:lvl1pPr>
          </a:lstStyle>
          <a:p>
            <a:fld id="{CBD12358-51D2-46B3-9BDE-DF29528B94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3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 cap="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336">
          <p15:clr>
            <a:srgbClr val="F26B43"/>
          </p15:clr>
        </p15:guide>
        <p15:guide id="4" orient="horz" pos="3984">
          <p15:clr>
            <a:srgbClr val="F26B43"/>
          </p15:clr>
        </p15:guide>
        <p15:guide id="5" pos="336">
          <p15:clr>
            <a:srgbClr val="F26B43"/>
          </p15:clr>
        </p15:guide>
        <p15:guide id="6" pos="7344">
          <p15:clr>
            <a:srgbClr val="F26B43"/>
          </p15:clr>
        </p15:guide>
        <p15:guide id="7" pos="720">
          <p15:clr>
            <a:srgbClr val="F26B43"/>
          </p15:clr>
        </p15:guide>
        <p15:guide id="8" pos="69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0C748914-8664-457B-A714-4A5A7F87DF93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18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  <p:sldLayoutId id="2147483781" r:id="rId12"/>
    <p:sldLayoutId id="2147483782" r:id="rId13"/>
    <p:sldLayoutId id="2147483783" r:id="rId14"/>
    <p:sldLayoutId id="2147483784" r:id="rId15"/>
    <p:sldLayoutId id="2147483785" r:id="rId16"/>
    <p:sldLayoutId id="2147483786" r:id="rId17"/>
    <p:sldLayoutId id="2147483787" r:id="rId18"/>
    <p:sldLayoutId id="2147483788" r:id="rId19"/>
    <p:sldLayoutId id="2147483789" r:id="rId20"/>
    <p:sldLayoutId id="2147483790" r:id="rId21"/>
    <p:sldLayoutId id="2147483791" r:id="rId22"/>
    <p:sldLayoutId id="2147483792" r:id="rId23"/>
    <p:sldLayoutId id="2147483793" r:id="rId24"/>
    <p:sldLayoutId id="2147483794" r:id="rId25"/>
    <p:sldLayoutId id="2147483795" r:id="rId26"/>
    <p:sldLayoutId id="2147483796" r:id="rId27"/>
    <p:sldLayoutId id="2147483797" r:id="rId28"/>
    <p:sldLayoutId id="2147483798" r:id="rId29"/>
    <p:sldLayoutId id="2147483799" r:id="rId30"/>
    <p:sldLayoutId id="2147483800" r:id="rId31"/>
    <p:sldLayoutId id="2147483801" r:id="rId32"/>
    <p:sldLayoutId id="2147483802" r:id="rId33"/>
    <p:sldLayoutId id="2147483803" r:id="rId34"/>
    <p:sldLayoutId id="2147483804" r:id="rId35"/>
    <p:sldLayoutId id="2147483805" r:id="rId36"/>
    <p:sldLayoutId id="2147483806" r:id="rId37"/>
    <p:sldLayoutId id="2147483807" r:id="rId38"/>
    <p:sldLayoutId id="2147483808" r:id="rId39"/>
    <p:sldLayoutId id="2147483809" r:id="rId40"/>
    <p:sldLayoutId id="2147483810" r:id="rId41"/>
    <p:sldLayoutId id="2147483811" r:id="rId42"/>
    <p:sldLayoutId id="2147483812" r:id="rId43"/>
    <p:sldLayoutId id="2147483813" r:id="rId44"/>
    <p:sldLayoutId id="2147483814" r:id="rId45"/>
    <p:sldLayoutId id="2147483815" r:id="rId46"/>
    <p:sldLayoutId id="2147483816" r:id="rId47"/>
    <p:sldLayoutId id="2147483817" r:id="rId48"/>
    <p:sldLayoutId id="2147483818" r:id="rId49"/>
    <p:sldLayoutId id="2147483819" r:id="rId50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b="0" i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DCDB3F9-C083-E428-E97B-C0CC63BC02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1577948" y="230006"/>
            <a:ext cx="844062" cy="38404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291CE83-67BA-4B15-B48A-7DC5C0636664}" type="datetime1">
              <a:rPr lang="en-US" smtClean="0"/>
              <a:pPr/>
              <a:t>1/12/2026</a:t>
            </a:fld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313725" y="3338288"/>
            <a:ext cx="5372505" cy="384047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679259" y="6345258"/>
            <a:ext cx="641433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5490" y="2220977"/>
            <a:ext cx="10953964" cy="3955986"/>
          </a:xfrm>
          <a:prstGeom prst="rect">
            <a:avLst/>
          </a:prstGeom>
        </p:spPr>
        <p:txBody>
          <a:bodyPr vert="horz" lIns="9144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058" y="640080"/>
            <a:ext cx="10953964" cy="1095059"/>
          </a:xfrm>
          <a:prstGeom prst="rect">
            <a:avLst/>
          </a:prstGeom>
        </p:spPr>
        <p:txBody>
          <a:bodyPr vert="horz" lIns="91440" tIns="9144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35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  <p:sldLayoutId id="2147483912" r:id="rId13"/>
    <p:sldLayoutId id="2147483913" r:id="rId14"/>
    <p:sldLayoutId id="2147483914" r:id="rId15"/>
    <p:sldLayoutId id="2147483915" r:id="rId16"/>
    <p:sldLayoutId id="2147483916" r:id="rId17"/>
    <p:sldLayoutId id="2147483917" r:id="rId18"/>
    <p:sldLayoutId id="2147483918" r:id="rId19"/>
    <p:sldLayoutId id="2147483919" r:id="rId20"/>
    <p:sldLayoutId id="2147483920" r:id="rId21"/>
    <p:sldLayoutId id="2147483921" r:id="rId22"/>
    <p:sldLayoutId id="2147483922" r:id="rId23"/>
    <p:sldLayoutId id="2147483923" r:id="rId24"/>
    <p:sldLayoutId id="2147483924" r:id="rId25"/>
    <p:sldLayoutId id="2147483925" r:id="rId26"/>
    <p:sldLayoutId id="2147483926" r:id="rId27"/>
    <p:sldLayoutId id="2147483927" r:id="rId28"/>
    <p:sldLayoutId id="2147483928" r:id="rId29"/>
    <p:sldLayoutId id="2147483929" r:id="rId30"/>
    <p:sldLayoutId id="2147483930" r:id="rId31"/>
    <p:sldLayoutId id="2147483931" r:id="rId32"/>
    <p:sldLayoutId id="2147483932" r:id="rId33"/>
    <p:sldLayoutId id="2147483933" r:id="rId34"/>
    <p:sldLayoutId id="2147483934" r:id="rId35"/>
    <p:sldLayoutId id="2147483935" r:id="rId36"/>
    <p:sldLayoutId id="2147483936" r:id="rId37"/>
    <p:sldLayoutId id="2147483937" r:id="rId38"/>
    <p:sldLayoutId id="2147483938" r:id="rId39"/>
    <p:sldLayoutId id="2147483939" r:id="rId40"/>
    <p:sldLayoutId id="2147483940" r:id="rId41"/>
    <p:sldLayoutId id="2147483941" r:id="rId42"/>
    <p:sldLayoutId id="2147483942" r:id="rId43"/>
    <p:sldLayoutId id="2147483943" r:id="rId44"/>
    <p:sldLayoutId id="2147483944" r:id="rId45"/>
    <p:sldLayoutId id="2147483945" r:id="rId46"/>
    <p:sldLayoutId id="2147483946" r:id="rId47"/>
    <p:sldLayoutId id="2147483947" r:id="rId48"/>
    <p:sldLayoutId id="2147483948" r:id="rId49"/>
    <p:sldLayoutId id="2147483949" r:id="rId50"/>
    <p:sldLayoutId id="2147483950" r:id="rId51"/>
    <p:sldLayoutId id="2147483951" r:id="rId52"/>
    <p:sldLayoutId id="2147483952" r:id="rId53"/>
    <p:sldLayoutId id="2147483953" r:id="rId54"/>
    <p:sldLayoutId id="2147483954" r:id="rId55"/>
    <p:sldLayoutId id="2147483955" r:id="rId5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6" orient="horz" pos="2160">
          <p15:clr>
            <a:srgbClr val="A4A3A4"/>
          </p15:clr>
        </p15:guide>
        <p15:guide id="27" orient="horz" pos="1152">
          <p15:clr>
            <a:srgbClr val="547EBF"/>
          </p15:clr>
        </p15:guide>
        <p15:guide id="28" pos="7440">
          <p15:clr>
            <a:srgbClr val="547EBF"/>
          </p15:clr>
        </p15:guide>
        <p15:guide id="29" orient="horz" pos="4080">
          <p15:clr>
            <a:srgbClr val="547EBF"/>
          </p15:clr>
        </p15:guide>
        <p15:guide id="30">
          <p15:clr>
            <a:srgbClr val="547EBF"/>
          </p15:clr>
        </p15:guide>
        <p15:guide id="31" pos="7680">
          <p15:clr>
            <a:srgbClr val="547EBF"/>
          </p15:clr>
        </p15:guide>
        <p15:guide id="32" pos="528">
          <p15:clr>
            <a:srgbClr val="547EBF"/>
          </p15:clr>
        </p15:guide>
        <p15:guide id="33" pos="6912">
          <p15:clr>
            <a:srgbClr val="547EBF"/>
          </p15:clr>
        </p15:guide>
        <p15:guide id="34" orient="horz" pos="240">
          <p15:clr>
            <a:srgbClr val="547EBF"/>
          </p15:clr>
        </p15:guide>
        <p15:guide id="35" orient="horz" pos="552">
          <p15:clr>
            <a:srgbClr val="547EBF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02920"/>
            <a:ext cx="10954512" cy="11978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8" y="1801368"/>
            <a:ext cx="10954512" cy="448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30768" y="6318504"/>
            <a:ext cx="313639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6B35BF3F-16B5-4455-9940-525560AFDC68}" type="datetime1">
              <a:rPr lang="en-US" smtClean="0"/>
              <a:t>1/12/2026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12648" y="6318504"/>
            <a:ext cx="409651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4864" y="6318504"/>
            <a:ext cx="493776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258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  <p:sldLayoutId id="2147483969" r:id="rId13"/>
    <p:sldLayoutId id="2147483970" r:id="rId14"/>
    <p:sldLayoutId id="2147483971" r:id="rId15"/>
    <p:sldLayoutId id="2147483972" r:id="rId16"/>
    <p:sldLayoutId id="2147483973" r:id="rId17"/>
    <p:sldLayoutId id="2147483974" r:id="rId18"/>
    <p:sldLayoutId id="2147483975" r:id="rId19"/>
    <p:sldLayoutId id="2147483976" r:id="rId20"/>
    <p:sldLayoutId id="2147483977" r:id="rId21"/>
    <p:sldLayoutId id="2147483978" r:id="rId22"/>
    <p:sldLayoutId id="2147483979" r:id="rId23"/>
    <p:sldLayoutId id="2147483980" r:id="rId24"/>
    <p:sldLayoutId id="2147483981" r:id="rId25"/>
    <p:sldLayoutId id="2147483982" r:id="rId26"/>
    <p:sldLayoutId id="2147483983" r:id="rId27"/>
    <p:sldLayoutId id="2147483984" r:id="rId28"/>
    <p:sldLayoutId id="2147483985" r:id="rId29"/>
    <p:sldLayoutId id="2147483986" r:id="rId30"/>
    <p:sldLayoutId id="2147483987" r:id="rId31"/>
    <p:sldLayoutId id="2147483988" r:id="rId32"/>
    <p:sldLayoutId id="2147483989" r:id="rId33"/>
    <p:sldLayoutId id="2147483990" r:id="rId34"/>
    <p:sldLayoutId id="2147483991" r:id="rId35"/>
    <p:sldLayoutId id="2147483992" r:id="rId36"/>
    <p:sldLayoutId id="2147483993" r:id="rId37"/>
    <p:sldLayoutId id="2147483994" r:id="rId38"/>
    <p:sldLayoutId id="2147483995" r:id="rId39"/>
    <p:sldLayoutId id="2147483996" r:id="rId40"/>
    <p:sldLayoutId id="2147483997" r:id="rId41"/>
    <p:sldLayoutId id="2147483998" r:id="rId42"/>
    <p:sldLayoutId id="2147483999" r:id="rId43"/>
    <p:sldLayoutId id="2147484000" r:id="rId44"/>
    <p:sldLayoutId id="2147484001" r:id="rId45"/>
    <p:sldLayoutId id="2147484002" r:id="rId46"/>
    <p:sldLayoutId id="2147484003" r:id="rId47"/>
    <p:sldLayoutId id="2147484004" r:id="rId48"/>
    <p:sldLayoutId id="2147484005" r:id="rId49"/>
    <p:sldLayoutId id="2147484006" r:id="rId50"/>
    <p:sldLayoutId id="2147484007" r:id="rId51"/>
    <p:sldLayoutId id="2147484008" r:id="rId52"/>
    <p:sldLayoutId id="2147484009" r:id="rId53"/>
    <p:sldLayoutId id="2147484010" r:id="rId54"/>
    <p:sldLayoutId id="2147484011" r:id="rId55"/>
    <p:sldLayoutId id="2147484012" r:id="rId56"/>
    <p:sldLayoutId id="2147484013" r:id="rId57"/>
    <p:sldLayoutId id="2147484014" r:id="rId58"/>
    <p:sldLayoutId id="2147484015" r:id="rId59"/>
    <p:sldLayoutId id="2147484016" r:id="rId60"/>
    <p:sldLayoutId id="2147484017" r:id="rId61"/>
    <p:sldLayoutId id="2147484018" r:id="rId62"/>
    <p:sldLayoutId id="2147484019" r:id="rId63"/>
    <p:sldLayoutId id="2147484020" r:id="rId64"/>
    <p:sldLayoutId id="2147484021" r:id="rId65"/>
    <p:sldLayoutId id="2147484022" r:id="rId66"/>
    <p:sldLayoutId id="2147484023" r:id="rId67"/>
    <p:sldLayoutId id="2147484024" r:id="rId68"/>
    <p:sldLayoutId id="2147484025" r:id="rId69"/>
    <p:sldLayoutId id="2147484026" r:id="rId70"/>
    <p:sldLayoutId id="2147484027" r:id="rId71"/>
    <p:sldLayoutId id="2147484028" r:id="rId72"/>
    <p:sldLayoutId id="2147484029" r:id="rId73"/>
    <p:sldLayoutId id="2147484030" r:id="rId74"/>
    <p:sldLayoutId id="2147484031" r:id="rId75"/>
    <p:sldLayoutId id="2147484032" r:id="rId76"/>
    <p:sldLayoutId id="2147484033" r:id="rId77"/>
    <p:sldLayoutId id="2147484034" r:id="rId78"/>
    <p:sldLayoutId id="2147484035" r:id="rId79"/>
    <p:sldLayoutId id="2147484036" r:id="rId80"/>
    <p:sldLayoutId id="2147484037" r:id="rId81"/>
    <p:sldLayoutId id="2147484038" r:id="rId82"/>
    <p:sldLayoutId id="2147484039" r:id="rId83"/>
    <p:sldLayoutId id="2147484040" r:id="rId84"/>
    <p:sldLayoutId id="2147484041" r:id="rId8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5" orient="horz" pos="2160">
          <p15:clr>
            <a:srgbClr val="F26B43"/>
          </p15:clr>
        </p15:guide>
        <p15:guide id="6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xfrm>
            <a:off x="-18788" y="-22860"/>
            <a:ext cx="2581879" cy="6903720"/>
          </a:xfrm>
          <a:noFill/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54176" y="1371600"/>
            <a:ext cx="8201751" cy="4807527"/>
          </a:xfrm>
          <a:noFill/>
        </p:spPr>
        <p:txBody>
          <a:bodyPr vert="horz" lIns="91440" tIns="45720" rIns="91440" bIns="45720" rtlCol="0" anchor="t">
            <a:normAutofit/>
          </a:bodyPr>
          <a:lstStyle/>
          <a:p>
            <a:pPr algn="just"/>
            <a:r>
              <a:rPr lang="el-GR" sz="2000" dirty="0" smtClean="0"/>
              <a:t>Οι μεταβολές που προέρχονται από τα λογιστικά γεγονότα, όπως είδαμε, καταχωρούνται πρώτα στο βιβλίο του </a:t>
            </a:r>
            <a:r>
              <a:rPr lang="el-GR" sz="2000" b="1" dirty="0" smtClean="0"/>
              <a:t>Ημερολογίου</a:t>
            </a:r>
            <a:r>
              <a:rPr lang="el-GR" sz="2000" dirty="0" smtClean="0"/>
              <a:t>, με χρονολογική σειρά.</a:t>
            </a:r>
            <a:endParaRPr lang="en-US" sz="2000" dirty="0"/>
          </a:p>
          <a:p>
            <a:pPr algn="just"/>
            <a:r>
              <a:rPr lang="el-GR" sz="2000" dirty="0" smtClean="0"/>
              <a:t>Κατόπιν, οι λογαριασμοί μεταφέρονται σε ένα ειδικό βιβλίο που ονομάζεται </a:t>
            </a:r>
            <a:r>
              <a:rPr lang="el-GR" sz="2000" b="1" dirty="0" smtClean="0"/>
              <a:t>Γενικό Καθολικό</a:t>
            </a:r>
            <a:r>
              <a:rPr lang="el-GR" sz="2000" dirty="0" smtClean="0"/>
              <a:t>, στο οποίο ταξινομούνται σε ομοειδείς κατηγορίες.</a:t>
            </a:r>
            <a:endParaRPr lang="en-US" sz="2000" dirty="0"/>
          </a:p>
          <a:p>
            <a:pPr algn="just"/>
            <a:r>
              <a:rPr lang="el-GR" sz="2000" dirty="0" smtClean="0"/>
              <a:t>Από το </a:t>
            </a:r>
            <a:r>
              <a:rPr lang="el-GR" sz="2000" b="1" dirty="0" smtClean="0"/>
              <a:t>Ημερολόγιο</a:t>
            </a:r>
            <a:r>
              <a:rPr lang="el-GR" sz="2000" dirty="0" smtClean="0"/>
              <a:t> πληροφορούμαστε τα λογιστικά γεγονότα που έγιναν σε μια συγκεκριμένη ημερομηνία ή σε ένα συγκεκριμένο χρονικό διάστημα.</a:t>
            </a:r>
            <a:endParaRPr lang="en-US" sz="2000" dirty="0"/>
          </a:p>
          <a:p>
            <a:pPr lvl="0" algn="just"/>
            <a:r>
              <a:rPr lang="el-GR" sz="2000" dirty="0" smtClean="0">
                <a:solidFill>
                  <a:srgbClr val="001E2E"/>
                </a:solidFill>
              </a:rPr>
              <a:t>Από το </a:t>
            </a:r>
            <a:r>
              <a:rPr lang="el-GR" sz="2000" b="1" dirty="0" smtClean="0">
                <a:solidFill>
                  <a:srgbClr val="001E2E"/>
                </a:solidFill>
              </a:rPr>
              <a:t>Γενικό Καθολικό </a:t>
            </a:r>
            <a:r>
              <a:rPr lang="el-GR" sz="2000" dirty="0" smtClean="0">
                <a:solidFill>
                  <a:srgbClr val="001E2E"/>
                </a:solidFill>
              </a:rPr>
              <a:t>πληροφορούμαστε για συγκεκριμένα περιουσιακά στοιχεία, ανατρέχοντας στους σχετικούς λογαριασμούς, π.χ. Ταμείο, Πελάτες, κλπ.</a:t>
            </a:r>
          </a:p>
        </p:txBody>
      </p:sp>
      <p:sp>
        <p:nvSpPr>
          <p:cNvPr id="6" name="Subtitle 3">
            <a:extLst>
              <a:ext uri="{FF2B5EF4-FFF2-40B4-BE49-F238E27FC236}">
                <a16:creationId xmlns:a16="http://schemas.microsoft.com/office/drawing/2014/main" id="{C8DCEE19-DDF9-070E-AB7A-EF04DFB3B875}"/>
              </a:ext>
            </a:extLst>
          </p:cNvPr>
          <p:cNvSpPr txBox="1">
            <a:spLocks/>
          </p:cNvSpPr>
          <p:nvPr/>
        </p:nvSpPr>
        <p:spPr>
          <a:xfrm>
            <a:off x="3604910" y="443344"/>
            <a:ext cx="6470926" cy="76163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l-GR" altLang="zh-CN" sz="2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4.3  ΓΕΝΙΚΟ ΚΑΘΟΛΙΚΟ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l-GR" altLang="zh-CN" sz="2200" dirty="0" smtClean="0">
                <a:solidFill>
                  <a:sysClr val="windowText" lastClr="000000"/>
                </a:solidFill>
                <a:latin typeface="Arial"/>
              </a:rPr>
              <a:t>4.3.1. Γενικά</a:t>
            </a:r>
            <a:endParaRPr kumimoji="0" lang="zh-CN" altLang="en-US" sz="2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686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xfrm>
            <a:off x="-18788" y="-22860"/>
            <a:ext cx="12210788" cy="5770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0" y="69250"/>
            <a:ext cx="12191999" cy="46166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rade Gothic Next"/>
                <a:ea typeface="+mn-ea"/>
                <a:cs typeface="+mn-cs"/>
              </a:rPr>
              <a:t>4.3.1. Γενικά για το Γενικό Καθολικό (συνέχεια)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rade Gothic Next"/>
              <a:ea typeface="+mn-ea"/>
              <a:cs typeface="+mn-cs"/>
            </a:endParaRPr>
          </a:p>
        </p:txBody>
      </p:sp>
      <p:pic>
        <p:nvPicPr>
          <p:cNvPr id="11" name="Picture Placeholder 7" descr="Looking up view of tall buildings">
            <a:extLst>
              <a:ext uri="{FF2B5EF4-FFF2-40B4-BE49-F238E27FC236}">
                <a16:creationId xmlns:a16="http://schemas.microsoft.com/office/drawing/2014/main" id="{A672B903-78EE-718A-C122-69D512078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" b="61"/>
          <a:stretch/>
        </p:blipFill>
        <p:spPr>
          <a:xfrm>
            <a:off x="0" y="530916"/>
            <a:ext cx="1011382" cy="6327084"/>
          </a:xfrm>
          <a:prstGeom prst="rect">
            <a:avLst/>
          </a:prstGeom>
          <a:noFill/>
        </p:spPr>
      </p:pic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A6A33159-D030-2F82-A142-F75940728319}"/>
              </a:ext>
            </a:extLst>
          </p:cNvPr>
          <p:cNvSpPr txBox="1">
            <a:spLocks/>
          </p:cNvSpPr>
          <p:nvPr/>
        </p:nvSpPr>
        <p:spPr>
          <a:xfrm>
            <a:off x="1801091" y="997528"/>
            <a:ext cx="9850581" cy="5181600"/>
          </a:xfrm>
          <a:prstGeom prst="rect">
            <a:avLst/>
          </a:prstGeom>
          <a:noFill/>
        </p:spPr>
        <p:txBody>
          <a:bodyPr vert="horz" lIns="91440" tIns="45720" rIns="91440" bIns="45720" rtlCol="0" anchor="t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600"/>
              </a:spcAft>
            </a:pPr>
            <a:r>
              <a:rPr lang="el-GR" sz="2000" dirty="0" smtClean="0"/>
              <a:t>Οι λογαριασμοί στο </a:t>
            </a:r>
            <a:r>
              <a:rPr lang="el-GR" sz="2000" b="1" dirty="0" smtClean="0"/>
              <a:t>Γενικό Καθολικό </a:t>
            </a:r>
            <a:r>
              <a:rPr lang="el-GR" sz="2000" dirty="0" smtClean="0"/>
              <a:t>ενημερώνονται από το </a:t>
            </a:r>
            <a:r>
              <a:rPr lang="el-GR" sz="2000" b="1" dirty="0" smtClean="0"/>
              <a:t>Ημερολόγιο</a:t>
            </a:r>
            <a:r>
              <a:rPr lang="el-GR" sz="2000" dirty="0" smtClean="0"/>
              <a:t>. Η ενημέρωση αυτή λέγεται </a:t>
            </a:r>
            <a:r>
              <a:rPr lang="el-GR" sz="2000" b="1" dirty="0" smtClean="0"/>
              <a:t>μεταφορά</a:t>
            </a:r>
            <a:r>
              <a:rPr lang="el-GR" sz="2000" dirty="0" smtClean="0"/>
              <a:t>. Επομένως, πρέπει να έχει </a:t>
            </a:r>
            <a:r>
              <a:rPr lang="el-GR" sz="2000" b="1" dirty="0" smtClean="0"/>
              <a:t>προηγηθεί</a:t>
            </a:r>
            <a:r>
              <a:rPr lang="el-GR" sz="2000" dirty="0" smtClean="0"/>
              <a:t> η σχετική εγγραφή στο </a:t>
            </a:r>
            <a:r>
              <a:rPr lang="el-GR" sz="2000" b="1" dirty="0" smtClean="0"/>
              <a:t>Ημερολόγιο</a:t>
            </a:r>
            <a:r>
              <a:rPr lang="el-GR" sz="2000" dirty="0" smtClean="0"/>
              <a:t>.</a:t>
            </a:r>
            <a:endParaRPr lang="en-US" sz="2000" dirty="0" smtClean="0"/>
          </a:p>
          <a:p>
            <a:pPr algn="just">
              <a:spcAft>
                <a:spcPts val="1200"/>
              </a:spcAft>
            </a:pPr>
            <a:r>
              <a:rPr lang="el-GR" sz="2000" dirty="0" smtClean="0"/>
              <a:t>Ως εκ τούτου, τα αθροίσματα των χρεώσεων και των πιστώσεων του </a:t>
            </a:r>
            <a:r>
              <a:rPr lang="el-GR" sz="2000" b="1" dirty="0" smtClean="0"/>
              <a:t>Ημερολογίου</a:t>
            </a:r>
            <a:r>
              <a:rPr lang="el-GR" sz="2000" dirty="0" smtClean="0"/>
              <a:t> (που είναι ίσα μεταξύ τους) θα πρέπει να είναι ίσα με τα αθροίσματα των ποσών </a:t>
            </a:r>
            <a:r>
              <a:rPr lang="el-GR" sz="2000" dirty="0"/>
              <a:t>τω</a:t>
            </a:r>
            <a:r>
              <a:rPr lang="el-GR" sz="2000" dirty="0" smtClean="0"/>
              <a:t>ν χρεώσεων και των πιστώσεων του </a:t>
            </a:r>
            <a:r>
              <a:rPr lang="el-GR" sz="2000" b="1" dirty="0" smtClean="0"/>
              <a:t>Γενικού Καθολικού</a:t>
            </a:r>
            <a:r>
              <a:rPr lang="el-GR" sz="2000" dirty="0" smtClean="0"/>
              <a:t>, δηλαδή : </a:t>
            </a:r>
            <a:endParaRPr lang="en-US" sz="2000" dirty="0" smtClean="0"/>
          </a:p>
          <a:p>
            <a:pPr>
              <a:spcAft>
                <a:spcPts val="600"/>
              </a:spcAft>
            </a:pPr>
            <a:r>
              <a:rPr lang="el-GR" sz="1800" dirty="0" smtClean="0"/>
              <a:t>ΑΘΡΟΙΣΜΑ ΧΡΕΩΣΕΩΝ ΗΜΕΡΟΛΟΓΙΟΥ = ΑΘΡΟΙΣΜΑ ΠΙΣΤΩΣΕΩΝ ΗΜΕΡΟΛΟΓΙΟΥ = ΑΘΡΟΙΣΜΑ ΧΡΕΩΣΕΩΝ ΓΕΝΙΚΟΥ ΚΑΘΟΛΙΚΟΥ = ΑΘΡΟΙΣΜΑ ΠΙΣΤΩΣΕΩΝ ΓΕΝ.ΚΑΘΟΛΙΚΟΥ</a:t>
            </a:r>
          </a:p>
          <a:p>
            <a:pPr>
              <a:spcAft>
                <a:spcPts val="1200"/>
              </a:spcAft>
            </a:pPr>
            <a:r>
              <a:rPr lang="el-GR" sz="2000" b="1" dirty="0" smtClean="0"/>
              <a:t>                                 ΑΧΗ  =  ΑΠΗ  =  ΑΧ(Γ.Κ)  =  ΑΠ(Γ.Κ)</a:t>
            </a:r>
          </a:p>
          <a:p>
            <a:pPr algn="just"/>
            <a:r>
              <a:rPr lang="el-GR" sz="2000" dirty="0" smtClean="0"/>
              <a:t>Η ισότητα αυτή χρησιμοποιείται για τον έλεγχο της ορθής ενημέρωσης του </a:t>
            </a:r>
            <a:r>
              <a:rPr lang="el-GR" sz="2000" b="1" dirty="0" smtClean="0"/>
              <a:t>Γενικού</a:t>
            </a:r>
            <a:r>
              <a:rPr lang="el-GR" sz="2000" dirty="0" smtClean="0"/>
              <a:t> </a:t>
            </a:r>
            <a:r>
              <a:rPr lang="el-GR" sz="2000" b="1" dirty="0" smtClean="0"/>
              <a:t>Καθολικού.</a:t>
            </a:r>
            <a:r>
              <a:rPr lang="el-GR" sz="2000" dirty="0" smtClean="0"/>
              <a:t> Σε περίπτωση που υπάρχει κάποια ασυμφωνία, θα πρέπει να ελέγξουμε εάν μεταφέρθηκαν όλα τα ημερολογιακά άρθρα και εάν μεταφέρθηκαν σωστά.</a:t>
            </a:r>
            <a:endParaRPr lang="el-GR" sz="2000" b="1" dirty="0" smtClean="0"/>
          </a:p>
          <a:p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73075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Placeholder 5" descr="A close up of a leaf">
            <a:extLst>
              <a:ext uri="{FF2B5EF4-FFF2-40B4-BE49-F238E27FC236}">
                <a16:creationId xmlns:a16="http://schemas.microsoft.com/office/drawing/2014/main" id="{D6E9EE89-2952-15AB-D32F-B1FA5961B0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51159"/>
          </a:xfrm>
          <a:prstGeom prst="rect">
            <a:avLst/>
          </a:prstGeom>
          <a:solidFill>
            <a:schemeClr val="accent1">
              <a:tint val="40000"/>
            </a:schemeClr>
          </a:solidFill>
        </p:spPr>
      </p:pic>
      <p:sp>
        <p:nvSpPr>
          <p:cNvPr id="38" name="TextBox 37"/>
          <p:cNvSpPr txBox="1"/>
          <p:nvPr/>
        </p:nvSpPr>
        <p:spPr>
          <a:xfrm>
            <a:off x="415636" y="766830"/>
            <a:ext cx="114299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i="0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</a:t>
            </a:r>
            <a:r>
              <a:rPr kumimoji="0" lang="el-GR" sz="2200" i="0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Η πιο </a:t>
            </a:r>
            <a:r>
              <a:rPr kumimoji="0" lang="el-GR" sz="2200" b="1" i="0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συνηθισμένη γραμμογράφηση </a:t>
            </a:r>
            <a:r>
              <a:rPr lang="el-GR" sz="2200" noProof="0" dirty="0" smtClean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του Γενικού Καθολικού είναι η ακόλουθη </a:t>
            </a:r>
            <a:r>
              <a:rPr kumimoji="0" lang="el-GR" sz="2200" i="0" strike="noStrike" kern="1200" cap="none" spc="0" normalizeH="0" baseline="0" noProof="0" dirty="0" smtClean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  <a:endParaRPr kumimoji="0" lang="el-GR" sz="2200" i="0" strike="noStrike" kern="1200" cap="none" spc="0" normalizeH="0" baseline="0" noProof="0" dirty="0">
              <a:ln>
                <a:noFill/>
              </a:ln>
              <a:solidFill>
                <a:srgbClr val="40404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98073" y="96977"/>
            <a:ext cx="78693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 smtClean="0">
                <a:solidFill>
                  <a:schemeClr val="bg2"/>
                </a:solidFill>
              </a:rPr>
              <a:t>4.3.2.  ΤΡΟΠΟΙ  ΤΗΡΗΣΗΣ  ΓΕΝΙΚΟΥ  ΚΑΘΟΛΙΚΟΥ</a:t>
            </a:r>
            <a:endParaRPr lang="en-US" sz="2400" b="1" dirty="0">
              <a:solidFill>
                <a:schemeClr val="bg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04774" y="1492771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ΠΙΣΤΩΣΗ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6376" y="1481849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ΧΡΕΩΣΗ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419601" y="148184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ΤΙΤΛΟΣ ΛΟΓΑΡΙΑΣΜΟΥ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9827487"/>
              </p:ext>
            </p:extLst>
          </p:nvPr>
        </p:nvGraphicFramePr>
        <p:xfrm>
          <a:off x="415639" y="2055347"/>
          <a:ext cx="11305316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56">
                  <a:extLst>
                    <a:ext uri="{9D8B030D-6E8A-4147-A177-3AD203B41FA5}">
                      <a16:colId xmlns:a16="http://schemas.microsoft.com/office/drawing/2014/main" val="2913507786"/>
                    </a:ext>
                  </a:extLst>
                </a:gridCol>
                <a:gridCol w="877774">
                  <a:extLst>
                    <a:ext uri="{9D8B030D-6E8A-4147-A177-3AD203B41FA5}">
                      <a16:colId xmlns:a16="http://schemas.microsoft.com/office/drawing/2014/main" val="2760004726"/>
                    </a:ext>
                  </a:extLst>
                </a:gridCol>
                <a:gridCol w="1177738">
                  <a:extLst>
                    <a:ext uri="{9D8B030D-6E8A-4147-A177-3AD203B41FA5}">
                      <a16:colId xmlns:a16="http://schemas.microsoft.com/office/drawing/2014/main" val="1054963987"/>
                    </a:ext>
                  </a:extLst>
                </a:gridCol>
                <a:gridCol w="1654984">
                  <a:extLst>
                    <a:ext uri="{9D8B030D-6E8A-4147-A177-3AD203B41FA5}">
                      <a16:colId xmlns:a16="http://schemas.microsoft.com/office/drawing/2014/main" val="591155658"/>
                    </a:ext>
                  </a:extLst>
                </a:gridCol>
                <a:gridCol w="796743">
                  <a:extLst>
                    <a:ext uri="{9D8B030D-6E8A-4147-A177-3AD203B41FA5}">
                      <a16:colId xmlns:a16="http://schemas.microsoft.com/office/drawing/2014/main" val="3125163560"/>
                    </a:ext>
                  </a:extLst>
                </a:gridCol>
                <a:gridCol w="325937">
                  <a:extLst>
                    <a:ext uri="{9D8B030D-6E8A-4147-A177-3AD203B41FA5}">
                      <a16:colId xmlns:a16="http://schemas.microsoft.com/office/drawing/2014/main" val="3088889720"/>
                    </a:ext>
                  </a:extLst>
                </a:gridCol>
                <a:gridCol w="912020">
                  <a:extLst>
                    <a:ext uri="{9D8B030D-6E8A-4147-A177-3AD203B41FA5}">
                      <a16:colId xmlns:a16="http://schemas.microsoft.com/office/drawing/2014/main" val="1256411112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2396825144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3946103839"/>
                    </a:ext>
                  </a:extLst>
                </a:gridCol>
                <a:gridCol w="1589650">
                  <a:extLst>
                    <a:ext uri="{9D8B030D-6E8A-4147-A177-3AD203B41FA5}">
                      <a16:colId xmlns:a16="http://schemas.microsoft.com/office/drawing/2014/main" val="3033175510"/>
                    </a:ext>
                  </a:extLst>
                </a:gridCol>
                <a:gridCol w="959170">
                  <a:extLst>
                    <a:ext uri="{9D8B030D-6E8A-4147-A177-3AD203B41FA5}">
                      <a16:colId xmlns:a16="http://schemas.microsoft.com/office/drawing/2014/main" val="1750553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Έτος   Μήνας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Ημέρα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Αριθμός Ημερολ. Άρθρου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Λογ/μός που           αντιλειτουργεί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Ποσά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CEB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Έτος   Μήνας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CEB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/>
                        <a:t>Ημέρα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/>
                        <a:t>Αριθμός Ημερολ. Άρθρου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/>
                        <a:t>Λογ/μός που           αντιλειτουργεί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Ποσά</a:t>
                      </a:r>
                      <a:endParaRPr 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546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04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38206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74034" y="4365024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ΠΙΣΤΩΣΗ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15636" y="4354102"/>
            <a:ext cx="13161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ΧΡΕΩΣΗ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88861" y="4354102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dirty="0" smtClean="0"/>
              <a:t>ΤΑΜΕΙΟ</a:t>
            </a:r>
            <a:endParaRPr lang="en-US" b="1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6178209"/>
              </p:ext>
            </p:extLst>
          </p:nvPr>
        </p:nvGraphicFramePr>
        <p:xfrm>
          <a:off x="484899" y="4927600"/>
          <a:ext cx="11305316" cy="193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7756">
                  <a:extLst>
                    <a:ext uri="{9D8B030D-6E8A-4147-A177-3AD203B41FA5}">
                      <a16:colId xmlns:a16="http://schemas.microsoft.com/office/drawing/2014/main" val="2913507786"/>
                    </a:ext>
                  </a:extLst>
                </a:gridCol>
                <a:gridCol w="877774">
                  <a:extLst>
                    <a:ext uri="{9D8B030D-6E8A-4147-A177-3AD203B41FA5}">
                      <a16:colId xmlns:a16="http://schemas.microsoft.com/office/drawing/2014/main" val="2760004726"/>
                    </a:ext>
                  </a:extLst>
                </a:gridCol>
                <a:gridCol w="1177738">
                  <a:extLst>
                    <a:ext uri="{9D8B030D-6E8A-4147-A177-3AD203B41FA5}">
                      <a16:colId xmlns:a16="http://schemas.microsoft.com/office/drawing/2014/main" val="1054963987"/>
                    </a:ext>
                  </a:extLst>
                </a:gridCol>
                <a:gridCol w="1654984">
                  <a:extLst>
                    <a:ext uri="{9D8B030D-6E8A-4147-A177-3AD203B41FA5}">
                      <a16:colId xmlns:a16="http://schemas.microsoft.com/office/drawing/2014/main" val="591155658"/>
                    </a:ext>
                  </a:extLst>
                </a:gridCol>
                <a:gridCol w="796743">
                  <a:extLst>
                    <a:ext uri="{9D8B030D-6E8A-4147-A177-3AD203B41FA5}">
                      <a16:colId xmlns:a16="http://schemas.microsoft.com/office/drawing/2014/main" val="3125163560"/>
                    </a:ext>
                  </a:extLst>
                </a:gridCol>
                <a:gridCol w="325937">
                  <a:extLst>
                    <a:ext uri="{9D8B030D-6E8A-4147-A177-3AD203B41FA5}">
                      <a16:colId xmlns:a16="http://schemas.microsoft.com/office/drawing/2014/main" val="3088889720"/>
                    </a:ext>
                  </a:extLst>
                </a:gridCol>
                <a:gridCol w="912020">
                  <a:extLst>
                    <a:ext uri="{9D8B030D-6E8A-4147-A177-3AD203B41FA5}">
                      <a16:colId xmlns:a16="http://schemas.microsoft.com/office/drawing/2014/main" val="1256411112"/>
                    </a:ext>
                  </a:extLst>
                </a:gridCol>
                <a:gridCol w="844061">
                  <a:extLst>
                    <a:ext uri="{9D8B030D-6E8A-4147-A177-3AD203B41FA5}">
                      <a16:colId xmlns:a16="http://schemas.microsoft.com/office/drawing/2014/main" val="2396825144"/>
                    </a:ext>
                  </a:extLst>
                </a:gridCol>
                <a:gridCol w="1139483">
                  <a:extLst>
                    <a:ext uri="{9D8B030D-6E8A-4147-A177-3AD203B41FA5}">
                      <a16:colId xmlns:a16="http://schemas.microsoft.com/office/drawing/2014/main" val="3946103839"/>
                    </a:ext>
                  </a:extLst>
                </a:gridCol>
                <a:gridCol w="1589650">
                  <a:extLst>
                    <a:ext uri="{9D8B030D-6E8A-4147-A177-3AD203B41FA5}">
                      <a16:colId xmlns:a16="http://schemas.microsoft.com/office/drawing/2014/main" val="3033175510"/>
                    </a:ext>
                  </a:extLst>
                </a:gridCol>
                <a:gridCol w="959170">
                  <a:extLst>
                    <a:ext uri="{9D8B030D-6E8A-4147-A177-3AD203B41FA5}">
                      <a16:colId xmlns:a16="http://schemas.microsoft.com/office/drawing/2014/main" val="17505539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Έτος   Μήνας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Ημέρα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Αριθμός Ημερολ. Άρθρου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b="0" dirty="0" smtClean="0"/>
                        <a:t>Λογ/μός που           αντιλειτουργεί</a:t>
                      </a:r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l-G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Ποσά</a:t>
                      </a:r>
                      <a:endParaRPr lang="en-US" sz="1800" b="0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DCEBFF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Έτος   Μήνας</a:t>
                      </a:r>
                      <a:endParaRPr kumimoji="0" lang="en-US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DCEBFF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/>
                        <a:t>Ημέρα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/>
                        <a:t>Αριθμός Ημερολ. Άρθρου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b="0" dirty="0" smtClean="0"/>
                        <a:t>Λογ/μός που           αντιλειτουργεί</a:t>
                      </a:r>
                      <a:endParaRPr lang="en-US" b="0" dirty="0" smtClean="0"/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8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Ποσά</a:t>
                      </a:r>
                      <a:endParaRPr lang="en-US" sz="1800" b="0" kern="1200" dirty="0" smtClean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US" b="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5546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2025 Ιαν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Πελάτες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400" dirty="0" smtClean="0"/>
                        <a:t>2025 Ιαν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sz="1600" dirty="0" smtClean="0"/>
                        <a:t>Προμηθευτές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77043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7638206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488861" y="3986647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/>
              <a:t>ΠΑΡΑΔΕΙΓΜΑ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4040767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lighthouse on a cliff">
            <a:extLst>
              <a:ext uri="{FF2B5EF4-FFF2-40B4-BE49-F238E27FC236}">
                <a16:creationId xmlns:a16="http://schemas.microsoft.com/office/drawing/2014/main" id="{1143A016-FD49-0FE2-BE04-DE43018C7A50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867" y="0"/>
            <a:ext cx="12076133" cy="6858000"/>
          </a:xfr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DE5055-D30D-321F-293A-1B5AC6DF99F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C057153-B650-4DEB-B370-79DDCFDCE934}" type="slidenum">
              <a:rPr kumimoji="0" lang="en-US" sz="850" b="0" i="0" u="none" strike="noStrike" kern="1200" cap="none" spc="0" normalizeH="0" baseline="0" noProof="0" smtClean="0">
                <a:ln>
                  <a:noFill/>
                </a:ln>
                <a:solidFill>
                  <a:srgbClr val="131313"/>
                </a:solidFill>
                <a:effectLst/>
                <a:uLnTx/>
                <a:uFillTx/>
                <a:latin typeface="Apto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850" b="0" i="0" u="none" strike="noStrike" kern="1200" cap="none" spc="0" normalizeH="0" baseline="0" noProof="0" dirty="0">
              <a:ln>
                <a:noFill/>
              </a:ln>
              <a:solidFill>
                <a:srgbClr val="131313"/>
              </a:solidFill>
              <a:effectLst/>
              <a:uLnTx/>
              <a:uFillTx/>
              <a:latin typeface="Aptos Light"/>
              <a:ea typeface="+mn-ea"/>
              <a:cs typeface="+mn-cs"/>
            </a:endParaRPr>
          </a:p>
        </p:txBody>
      </p:sp>
      <p:sp>
        <p:nvSpPr>
          <p:cNvPr id="8" name="Title 4">
            <a:extLst>
              <a:ext uri="{FF2B5EF4-FFF2-40B4-BE49-F238E27FC236}">
                <a16:creationId xmlns:a16="http://schemas.microsoft.com/office/drawing/2014/main" id="{32C77C5D-1541-4D4C-8CD9-E4CB2D74F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6132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l-GR" sz="4400" b="1" dirty="0" smtClean="0">
                <a:solidFill>
                  <a:schemeClr val="bg1"/>
                </a:solidFill>
              </a:rPr>
              <a:t>Τ  Ε  Λ  Ο Σ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4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ngleLinesVTI">
  <a:themeElements>
    <a:clrScheme name="Custom 34">
      <a:dk1>
        <a:sysClr val="windowText" lastClr="000000"/>
      </a:dk1>
      <a:lt1>
        <a:sysClr val="window" lastClr="FFFFFF"/>
      </a:lt1>
      <a:dk2>
        <a:srgbClr val="001E2E"/>
      </a:dk2>
      <a:lt2>
        <a:srgbClr val="F0ECEC"/>
      </a:lt2>
      <a:accent1>
        <a:srgbClr val="155767"/>
      </a:accent1>
      <a:accent2>
        <a:srgbClr val="BA9CA0"/>
      </a:accent2>
      <a:accent3>
        <a:srgbClr val="A57931"/>
      </a:accent3>
      <a:accent4>
        <a:srgbClr val="0E577C"/>
      </a:accent4>
      <a:accent5>
        <a:srgbClr val="CC846E"/>
      </a:accent5>
      <a:accent6>
        <a:srgbClr val="93767A"/>
      </a:accent6>
      <a:hlink>
        <a:srgbClr val="0563C1"/>
      </a:hlink>
      <a:folHlink>
        <a:srgbClr val="954F72"/>
      </a:folHlink>
    </a:clrScheme>
    <a:fontScheme name="Walbaum Light Univers Light">
      <a:majorFont>
        <a:latin typeface="Walbaum Display Light"/>
        <a:ea typeface=""/>
        <a:cs typeface=""/>
      </a:majorFont>
      <a:minorFont>
        <a:latin typeface="Univers Condensed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ngleLinesVTI" id="{BC1FC193-C72F-4761-9899-1105EDF6BAE8}" vid="{64612625-F022-44B7-B9FA-9D26DEDBDC21}"/>
    </a:ext>
  </a:extLst>
</a:theme>
</file>

<file path=ppt/theme/theme2.xml><?xml version="1.0" encoding="utf-8"?>
<a:theme xmlns:a="http://schemas.openxmlformats.org/drawingml/2006/main" name="Refined Monochrome">
  <a:themeElements>
    <a:clrScheme name="Custom 57">
      <a:dk1>
        <a:srgbClr val="113D61"/>
      </a:dk1>
      <a:lt1>
        <a:srgbClr val="DCEBFF"/>
      </a:lt1>
      <a:dk2>
        <a:srgbClr val="000000"/>
      </a:dk2>
      <a:lt2>
        <a:srgbClr val="FFFFFF"/>
      </a:lt2>
      <a:accent1>
        <a:srgbClr val="3855B4"/>
      </a:accent1>
      <a:accent2>
        <a:srgbClr val="8E0000"/>
      </a:accent2>
      <a:accent3>
        <a:srgbClr val="DE0000"/>
      </a:accent3>
      <a:accent4>
        <a:srgbClr val="FFDCF2"/>
      </a:accent4>
      <a:accent5>
        <a:srgbClr val="DED2E3"/>
      </a:accent5>
      <a:accent6>
        <a:srgbClr val="F7F4F1"/>
      </a:accent6>
      <a:hlink>
        <a:srgbClr val="169C9A"/>
      </a:hlink>
      <a:folHlink>
        <a:srgbClr val="E15C3D"/>
      </a:folHlink>
    </a:clrScheme>
    <a:fontScheme name="Custom 23">
      <a:majorFont>
        <a:latin typeface="Bodoni MT"/>
        <a:ea typeface=""/>
        <a:cs typeface=""/>
      </a:majorFont>
      <a:minorFont>
        <a:latin typeface="Trade Gothic N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fined Monochrome_Sales Presentation_win32_LW_V3" id="{5CA088F4-77D6-4E20-827C-8AA84F124F2F}" vid="{4489657A-662E-4C81-B6D3-306CF5BE480E}"/>
    </a:ext>
  </a:extLst>
</a:theme>
</file>

<file path=ppt/theme/theme3.xml><?xml version="1.0" encoding="utf-8"?>
<a:theme xmlns:a="http://schemas.openxmlformats.org/drawingml/2006/main" name="light_modernist">
  <a:themeElements>
    <a:clrScheme name="Custom 8">
      <a:dk1>
        <a:srgbClr val="36393B"/>
      </a:dk1>
      <a:lt1>
        <a:srgbClr val="FFFFFF"/>
      </a:lt1>
      <a:dk2>
        <a:srgbClr val="4D62EF"/>
      </a:dk2>
      <a:lt2>
        <a:srgbClr val="E7E4E6"/>
      </a:lt2>
      <a:accent1>
        <a:srgbClr val="3AEFCC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D62EF"/>
      </a:hlink>
      <a:folHlink>
        <a:srgbClr val="FC4C00"/>
      </a:folHlink>
    </a:clrScheme>
    <a:fontScheme name="Custom 19">
      <a:majorFont>
        <a:latin typeface="Arial Black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ght modernist presentation_win32_SD_V8" id="{DD9F3DBC-97DB-4389-91E3-8FAD01D677DF}" vid="{B81B0F28-B8BA-42F4-B70F-6899486E5220}"/>
    </a:ext>
  </a:extLst>
</a:theme>
</file>

<file path=ppt/theme/theme4.xml><?xml version="1.0" encoding="utf-8"?>
<a:theme xmlns:a="http://schemas.openxmlformats.org/drawingml/2006/main" name="ChromaVTI">
  <a:themeElements>
    <a:clrScheme name="Chroma">
      <a:dk1>
        <a:srgbClr val="131313"/>
      </a:dk1>
      <a:lt1>
        <a:sysClr val="window" lastClr="FFFFFF"/>
      </a:lt1>
      <a:dk2>
        <a:srgbClr val="0C233A"/>
      </a:dk2>
      <a:lt2>
        <a:srgbClr val="F5FAFD"/>
      </a:lt2>
      <a:accent1>
        <a:srgbClr val="4485DC"/>
      </a:accent1>
      <a:accent2>
        <a:srgbClr val="25AAD5"/>
      </a:accent2>
      <a:accent3>
        <a:srgbClr val="5BBEAC"/>
      </a:accent3>
      <a:accent4>
        <a:srgbClr val="6666E2"/>
      </a:accent4>
      <a:accent5>
        <a:srgbClr val="66C26C"/>
      </a:accent5>
      <a:accent6>
        <a:srgbClr val="10CF9B"/>
      </a:accent6>
      <a:hlink>
        <a:srgbClr val="4485DC"/>
      </a:hlink>
      <a:folHlink>
        <a:srgbClr val="25AAD5"/>
      </a:folHlink>
    </a:clrScheme>
    <a:fontScheme name="Custom 2">
      <a:majorFont>
        <a:latin typeface="Aptos Light"/>
        <a:ea typeface=""/>
        <a:cs typeface=""/>
      </a:majorFont>
      <a:minorFont>
        <a:latin typeface="Apto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ma_wac_SD_V6" id="{813CACB7-FFBF-451F-BE39-76C974DD84B4}" vid="{7DDF0AE8-F247-461D-B301-0BD9E5C3ACCC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326</Words>
  <Application>Microsoft Office PowerPoint</Application>
  <PresentationFormat>Widescreen</PresentationFormat>
  <Paragraphs>57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</vt:i4>
      </vt:variant>
    </vt:vector>
  </HeadingPairs>
  <TitlesOfParts>
    <vt:vector size="20" baseType="lpstr">
      <vt:lpstr>Aptos</vt:lpstr>
      <vt:lpstr>Aptos Light</vt:lpstr>
      <vt:lpstr>Arial</vt:lpstr>
      <vt:lpstr>Arial Black</vt:lpstr>
      <vt:lpstr>Avenir Next LT Pro Light</vt:lpstr>
      <vt:lpstr>Bodoni MT</vt:lpstr>
      <vt:lpstr>Bodoni MT Italic</vt:lpstr>
      <vt:lpstr>Calibri</vt:lpstr>
      <vt:lpstr>Corbel</vt:lpstr>
      <vt:lpstr>Trade Gothic Next</vt:lpstr>
      <vt:lpstr>Univers Condensed Light</vt:lpstr>
      <vt:lpstr>Walbaum Display Light</vt:lpstr>
      <vt:lpstr>AngleLinesVTI</vt:lpstr>
      <vt:lpstr>Refined Monochrome</vt:lpstr>
      <vt:lpstr>light_modernist</vt:lpstr>
      <vt:lpstr>ChromaVTI</vt:lpstr>
      <vt:lpstr>PowerPoint Presentation</vt:lpstr>
      <vt:lpstr>PowerPoint Presentation</vt:lpstr>
      <vt:lpstr>PowerPoint Presentation</vt:lpstr>
      <vt:lpstr>Τ  Ε  Λ  Ο 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1.3. Η ΠΕΡΙΟΥΣΙΑ ΤΗΣ ΕΠΙΧΕΙΡΗΣΗΣ, ΔΙΑΚΡΙΣΕΙΣ ΤΗΣ ΠΕΡΙΟΥΣΙΑΣ, ΕΦΑΡΜΟΓΗ</dc:title>
  <dc:creator>pkara</dc:creator>
  <cp:lastModifiedBy>pkara</cp:lastModifiedBy>
  <cp:revision>39</cp:revision>
  <dcterms:created xsi:type="dcterms:W3CDTF">2025-09-13T04:34:18Z</dcterms:created>
  <dcterms:modified xsi:type="dcterms:W3CDTF">2026-01-12T08:23:54Z</dcterms:modified>
</cp:coreProperties>
</file>